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91" r:id="rId4"/>
    <p:sldMasterId id="2147483930" r:id="rId5"/>
    <p:sldMasterId id="2147483964" r:id="rId6"/>
  </p:sldMasterIdLst>
  <p:notesMasterIdLst>
    <p:notesMasterId r:id="rId10"/>
  </p:notesMasterIdLst>
  <p:handoutMasterIdLst>
    <p:handoutMasterId r:id="rId11"/>
  </p:handoutMasterIdLst>
  <p:sldIdLst>
    <p:sldId id="2147479406" r:id="rId7"/>
    <p:sldId id="2147479377" r:id="rId8"/>
    <p:sldId id="2147479407" r:id="rId9"/>
  </p:sldIdLst>
  <p:sldSz cx="14630400" cy="8229600"/>
  <p:notesSz cx="6858000" cy="9144000"/>
  <p:embeddedFontLst>
    <p:embeddedFont>
      <p:font typeface="Arial Black" panose="020B0A04020102020204" pitchFamily="34" charset="0"/>
      <p:bold r:id="rId12"/>
    </p:embeddedFont>
    <p:embeddedFont>
      <p:font typeface="Arial Narrow" panose="020B0606020202030204" pitchFamily="34" charset="0"/>
      <p:regular r:id="rId12"/>
      <p:bold r:id="rId13"/>
      <p:italic r:id="rId13"/>
      <p:boldItalic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Helvetica Neue Light" panose="020B060402020202020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5">
          <p15:clr>
            <a:srgbClr val="A4A3A4"/>
          </p15:clr>
        </p15:guide>
        <p15:guide id="2" orient="horz" pos="3450">
          <p15:clr>
            <a:srgbClr val="A4A3A4"/>
          </p15:clr>
        </p15:guide>
        <p15:guide id="3" orient="horz" pos="1006">
          <p15:clr>
            <a:srgbClr val="A4A3A4"/>
          </p15:clr>
        </p15:guide>
        <p15:guide id="4" orient="horz" pos="1640">
          <p15:clr>
            <a:srgbClr val="A4A3A4"/>
          </p15:clr>
        </p15:guide>
        <p15:guide id="5" pos="4608">
          <p15:clr>
            <a:srgbClr val="A4A3A4"/>
          </p15:clr>
        </p15:guide>
        <p15:guide id="6" pos="317">
          <p15:clr>
            <a:srgbClr val="A4A3A4"/>
          </p15:clr>
        </p15:guide>
        <p15:guide id="7" pos="88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7ED8"/>
    <a:srgbClr val="E6D5F3"/>
    <a:srgbClr val="D6A300"/>
    <a:srgbClr val="F8F8F8"/>
    <a:srgbClr val="FFFFFF"/>
    <a:srgbClr val="D5B8EA"/>
    <a:srgbClr val="F5D300"/>
    <a:srgbClr val="C3F7C8"/>
    <a:srgbClr val="CFE4FF"/>
    <a:srgbClr val="EDE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AD76E-FF8A-47D8-8C52-C5A2A64DC816}" v="3" dt="2025-09-25T16:06:39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414" y="126"/>
      </p:cViewPr>
      <p:guideLst>
        <p:guide orient="horz" pos="2365"/>
        <p:guide orient="horz" pos="3450"/>
        <p:guide orient="horz" pos="1006"/>
        <p:guide orient="horz" pos="1640"/>
        <p:guide pos="4608"/>
        <p:guide pos="317"/>
        <p:guide pos="88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2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1.xml"/><Relationship Id="rId12" Type="http://schemas.openxmlformats.org/officeDocument/2006/relationships/font" Target="fonts/font1.fntdata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NULL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0579D-5412-4EB9-B8AE-311FD3997FBC}" type="datetimeFigureOut">
              <a:rPr lang="en-US" smtClean="0">
                <a:latin typeface="Arial" panose="020B0604020202020204" pitchFamily="34" charset="0"/>
              </a:rPr>
              <a:t>9/25/2025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5AC85-F1B1-4669-8DB4-7B0070B084B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776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EA5B416-5F0F-4485-8D14-92CEBB19703D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D06B116C-1CAD-49E2-B44E-AB4A995DEB2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5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73152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46304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219456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926080" algn="l" defTabSz="1463040" rtl="0" eaLnBrk="1" latinLnBrk="0" hangingPunct="1">
      <a:defRPr sz="1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65760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emf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>
            <a:extLst>
              <a:ext uri="{FF2B5EF4-FFF2-40B4-BE49-F238E27FC236}">
                <a16:creationId xmlns:a16="http://schemas.microsoft.com/office/drawing/2014/main" id="{7E1DDE6A-90EE-CE48-B093-206401E7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39"/>
            <a:ext cx="783371" cy="52421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36EDF4-DDBD-BB4C-A8E6-A0BC84894B55}"/>
              </a:ext>
            </a:extLst>
          </p:cNvPr>
          <p:cNvCxnSpPr/>
          <p:nvPr/>
        </p:nvCxnSpPr>
        <p:spPr>
          <a:xfrm flipV="1">
            <a:off x="13827760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296676-C70D-E54F-B809-B61D0D69A8E2}"/>
              </a:ext>
            </a:extLst>
          </p:cNvPr>
          <p:cNvCxnSpPr/>
          <p:nvPr/>
        </p:nvCxnSpPr>
        <p:spPr>
          <a:xfrm flipV="1">
            <a:off x="2837181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280" y="3523869"/>
            <a:ext cx="10180320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9074" y="1632078"/>
            <a:ext cx="10168438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930DE-DBFB-A84F-B61F-6BF579E13D9F}"/>
              </a:ext>
            </a:extLst>
          </p:cNvPr>
          <p:cNvSpPr/>
          <p:nvPr/>
        </p:nvSpPr>
        <p:spPr>
          <a:xfrm>
            <a:off x="395187" y="7468204"/>
            <a:ext cx="1565691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764C512-F49B-A940-990A-98C924617D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9073" y="5476022"/>
            <a:ext cx="10180309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660CF1-76A2-2D47-8E68-BDF20FA493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69073" y="6012801"/>
            <a:ext cx="10180309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21383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ernal Layou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D619FD15-00EC-4C49-B5E5-7ABDD2573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7123" y="242705"/>
            <a:ext cx="12676877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72C15-2307-0E49-A587-65D3C4160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pic>
        <p:nvPicPr>
          <p:cNvPr id="15" name="Image">
            <a:extLst>
              <a:ext uri="{FF2B5EF4-FFF2-40B4-BE49-F238E27FC236}">
                <a16:creationId xmlns:a16="http://schemas.microsoft.com/office/drawing/2014/main" id="{D3477284-2357-F24F-971B-02159D0288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C9289-4849-8D48-9B33-6B70DF922FA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546863" y="1352360"/>
            <a:ext cx="12669032" cy="6488621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E9BC10-73D0-6B48-BED2-4FC54EE94A4B}"/>
              </a:ext>
            </a:extLst>
          </p:cNvPr>
          <p:cNvSpPr/>
          <p:nvPr/>
        </p:nvSpPr>
        <p:spPr>
          <a:xfrm>
            <a:off x="395186" y="7468204"/>
            <a:ext cx="1159296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949178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vid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47AFD8-289C-5540-8775-BB5FCC9F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178560" cy="8229598"/>
          </a:xfrm>
          <a:prstGeom prst="rect">
            <a:avLst/>
          </a:prstGeom>
        </p:spPr>
      </p:pic>
      <p:pic>
        <p:nvPicPr>
          <p:cNvPr id="17" name="Image">
            <a:extLst>
              <a:ext uri="{FF2B5EF4-FFF2-40B4-BE49-F238E27FC236}">
                <a16:creationId xmlns:a16="http://schemas.microsoft.com/office/drawing/2014/main" id="{42B1A14B-492A-1F40-B7F5-C353024A1A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D5B481-564C-3D4E-9AE3-B01DACF3A020}"/>
              </a:ext>
            </a:extLst>
          </p:cNvPr>
          <p:cNvSpPr/>
          <p:nvPr/>
        </p:nvSpPr>
        <p:spPr>
          <a:xfrm>
            <a:off x="13578165" y="237098"/>
            <a:ext cx="666154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8AF5D9-45F3-364E-8D2A-1AED4F1C398B}"/>
              </a:ext>
            </a:extLst>
          </p:cNvPr>
          <p:cNvCxnSpPr>
            <a:cxnSpLocks/>
          </p:cNvCxnSpPr>
          <p:nvPr/>
        </p:nvCxnSpPr>
        <p:spPr>
          <a:xfrm>
            <a:off x="1561137" y="415979"/>
            <a:ext cx="1189070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4F56FE9-9A16-9246-A70C-C51B799193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61138" y="2257395"/>
            <a:ext cx="11391464" cy="1743246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DBAD126-5E50-1C4F-92CA-FE968CF319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1139" y="4294457"/>
            <a:ext cx="11391459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91269606-5049-A349-A0F2-E7948820D3E3}"/>
              </a:ext>
            </a:extLst>
          </p:cNvPr>
          <p:cNvSpPr/>
          <p:nvPr/>
        </p:nvSpPr>
        <p:spPr>
          <a:xfrm flipV="1">
            <a:off x="4408023" y="-1780905"/>
            <a:ext cx="9788630" cy="9594526"/>
          </a:xfrm>
          <a:prstGeom prst="arc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8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475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0401" y="2045492"/>
            <a:ext cx="12258040" cy="42575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marR="0" indent="0" algn="l" defTabSz="1463005" rtl="0" eaLnBrk="1" fontAlgn="auto" latinLnBrk="0" hangingPunct="1">
              <a:lnSpc>
                <a:spcPts val="256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60" baseline="0">
                <a:solidFill>
                  <a:schemeClr val="tx1"/>
                </a:solidFill>
              </a:defRPr>
            </a:lvl1pPr>
            <a:lvl2pPr marL="731502" indent="0" algn="ctr">
              <a:buNone/>
              <a:defRPr sz="3200"/>
            </a:lvl2pPr>
            <a:lvl3pPr marL="1463005" indent="0" algn="ctr">
              <a:buNone/>
              <a:defRPr sz="2880"/>
            </a:lvl3pPr>
            <a:lvl4pPr marL="2194506" indent="0" algn="ctr">
              <a:buNone/>
              <a:defRPr sz="2560"/>
            </a:lvl4pPr>
            <a:lvl5pPr marL="2926006" indent="0" algn="ctr">
              <a:buNone/>
              <a:defRPr sz="2560"/>
            </a:lvl5pPr>
            <a:lvl6pPr marL="3657509" indent="0" algn="ctr">
              <a:buNone/>
              <a:defRPr sz="2560"/>
            </a:lvl6pPr>
            <a:lvl7pPr marL="4389011" indent="0" algn="ctr">
              <a:buNone/>
              <a:defRPr sz="2560"/>
            </a:lvl7pPr>
            <a:lvl8pPr marL="5120512" indent="0" algn="ctr">
              <a:buNone/>
              <a:defRPr sz="2560"/>
            </a:lvl8pPr>
            <a:lvl9pPr marL="5852014" indent="0" algn="ctr">
              <a:buNone/>
              <a:defRPr sz="2560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5B5601-6668-5F4C-809E-C9F5909FB969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435360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D62AF0F-3C4F-704D-BAB1-BDD0EDDB78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0401" y="544353"/>
            <a:ext cx="12258040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B81580-C246-6D46-A232-81815BA42B57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22230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E3A968-F23F-2744-9756-85D653CBC191}"/>
              </a:ext>
            </a:extLst>
          </p:cNvPr>
          <p:cNvSpPr/>
          <p:nvPr/>
        </p:nvSpPr>
        <p:spPr>
          <a:xfrm>
            <a:off x="3" y="-1"/>
            <a:ext cx="14630398" cy="8229602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0401" y="2045492"/>
            <a:ext cx="12258040" cy="42575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marR="0" indent="0" algn="l" defTabSz="1463005" rtl="0" eaLnBrk="1" fontAlgn="auto" latinLnBrk="0" hangingPunct="1">
              <a:lnSpc>
                <a:spcPts val="256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60" baseline="0">
                <a:solidFill>
                  <a:schemeClr val="tx1"/>
                </a:solidFill>
              </a:defRPr>
            </a:lvl1pPr>
            <a:lvl2pPr marL="731502" indent="0" algn="ctr">
              <a:buNone/>
              <a:defRPr sz="3200"/>
            </a:lvl2pPr>
            <a:lvl3pPr marL="1463005" indent="0" algn="ctr">
              <a:buNone/>
              <a:defRPr sz="2880"/>
            </a:lvl3pPr>
            <a:lvl4pPr marL="2194506" indent="0" algn="ctr">
              <a:buNone/>
              <a:defRPr sz="2560"/>
            </a:lvl4pPr>
            <a:lvl5pPr marL="2926006" indent="0" algn="ctr">
              <a:buNone/>
              <a:defRPr sz="2560"/>
            </a:lvl5pPr>
            <a:lvl6pPr marL="3657509" indent="0" algn="ctr">
              <a:buNone/>
              <a:defRPr sz="2560"/>
            </a:lvl6pPr>
            <a:lvl7pPr marL="4389011" indent="0" algn="ctr">
              <a:buNone/>
              <a:defRPr sz="2560"/>
            </a:lvl7pPr>
            <a:lvl8pPr marL="5120512" indent="0" algn="ctr">
              <a:buNone/>
              <a:defRPr sz="2560"/>
            </a:lvl8pPr>
            <a:lvl9pPr marL="5852014" indent="0" algn="ctr">
              <a:buNone/>
              <a:defRPr sz="2560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D5B5601-6668-5F4C-809E-C9F5909FB969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35352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1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DF124D-66C2-8241-BF1E-3A8BFC624C38}"/>
              </a:ext>
            </a:extLst>
          </p:cNvPr>
          <p:cNvSpPr/>
          <p:nvPr/>
        </p:nvSpPr>
        <p:spPr>
          <a:xfrm>
            <a:off x="3" y="-1"/>
            <a:ext cx="14630398" cy="8229602"/>
          </a:xfrm>
          <a:prstGeom prst="rect">
            <a:avLst/>
          </a:prstGeom>
          <a:solidFill>
            <a:schemeClr val="bg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1" y="1138500"/>
            <a:ext cx="12258040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039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2514661"/>
            <a:ext cx="5559552" cy="532632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DC304C6-F2A3-FE4C-917C-4F654B1413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0401" y="544353"/>
            <a:ext cx="12258040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AD1011-073C-FC42-BB61-FFB3D9FD2DD4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FBF0E51-B095-2946-B9F9-6CC3B19EDC21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53405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47126" y="2045492"/>
            <a:ext cx="11889477" cy="425758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marR="0" indent="0" algn="l" defTabSz="1463005" rtl="0" eaLnBrk="1" fontAlgn="auto" latinLnBrk="0" hangingPunct="1">
              <a:lnSpc>
                <a:spcPts val="256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560" baseline="0">
                <a:solidFill>
                  <a:schemeClr val="tx1"/>
                </a:solidFill>
              </a:defRPr>
            </a:lvl1pPr>
            <a:lvl2pPr marL="731502" indent="0" algn="ctr">
              <a:buNone/>
              <a:defRPr sz="3200"/>
            </a:lvl2pPr>
            <a:lvl3pPr marL="1463005" indent="0" algn="ctr">
              <a:buNone/>
              <a:defRPr sz="2880"/>
            </a:lvl3pPr>
            <a:lvl4pPr marL="2194506" indent="0" algn="ctr">
              <a:buNone/>
              <a:defRPr sz="2560"/>
            </a:lvl4pPr>
            <a:lvl5pPr marL="2926006" indent="0" algn="ctr">
              <a:buNone/>
              <a:defRPr sz="2560"/>
            </a:lvl5pPr>
            <a:lvl6pPr marL="3657509" indent="0" algn="ctr">
              <a:buNone/>
              <a:defRPr sz="2560"/>
            </a:lvl6pPr>
            <a:lvl7pPr marL="4389011" indent="0" algn="ctr">
              <a:buNone/>
              <a:defRPr sz="2560"/>
            </a:lvl7pPr>
            <a:lvl8pPr marL="5120512" indent="0" algn="ctr">
              <a:buNone/>
              <a:defRPr sz="2560"/>
            </a:lvl8pPr>
            <a:lvl9pPr marL="5852014" indent="0" algn="ctr">
              <a:buNone/>
              <a:defRPr sz="2560"/>
            </a:lvl9pPr>
          </a:lstStyle>
          <a:p>
            <a:r>
              <a:rPr lang="en-US"/>
              <a:t>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7123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473A60-D842-8041-AF7F-FBA6485D4A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018C19-9289-8747-AA02-5CC8ABFC6C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3128675"/>
            <a:ext cx="5559552" cy="471230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25" name="Image">
            <a:extLst>
              <a:ext uri="{FF2B5EF4-FFF2-40B4-BE49-F238E27FC236}">
                <a16:creationId xmlns:a16="http://schemas.microsoft.com/office/drawing/2014/main" id="{B810EAB7-1B73-774A-98B9-52A96B505D3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90A3163-457C-A44B-983A-F5976641164C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12EB55-CAF1-B745-A8B8-69DBAEF78A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7126" y="1138500"/>
            <a:ext cx="11889477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4132C-DA23-CF48-915B-BF200FBE561B}"/>
              </a:ext>
            </a:extLst>
          </p:cNvPr>
          <p:cNvCxnSpPr>
            <a:cxnSpLocks/>
          </p:cNvCxnSpPr>
          <p:nvPr/>
        </p:nvCxnSpPr>
        <p:spPr>
          <a:xfrm>
            <a:off x="1524002" y="415979"/>
            <a:ext cx="1191260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483849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2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2EB0AE2-BAE9-5D40-A0CD-871ADC3A66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7126" y="2404817"/>
            <a:ext cx="5603461" cy="54154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8B9D991-92B2-7541-A773-34C69566F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77048" y="2425527"/>
            <a:ext cx="5559552" cy="541545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619FD15-00EC-4C49-B5E5-7ABDD25731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47126" y="1138500"/>
            <a:ext cx="11889477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570E35-6FDD-4348-9FB0-B5B48333E50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7123" y="544353"/>
            <a:ext cx="11881315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72C15-2307-0E49-A587-65D3C4160B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pic>
        <p:nvPicPr>
          <p:cNvPr id="15" name="Image">
            <a:extLst>
              <a:ext uri="{FF2B5EF4-FFF2-40B4-BE49-F238E27FC236}">
                <a16:creationId xmlns:a16="http://schemas.microsoft.com/office/drawing/2014/main" id="{D3477284-2357-F24F-971B-02159D0288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80943D-BC1C-B847-9569-C2B8AA454C59}"/>
              </a:ext>
            </a:extLst>
          </p:cNvPr>
          <p:cNvCxnSpPr>
            <a:cxnSpLocks/>
          </p:cNvCxnSpPr>
          <p:nvPr/>
        </p:nvCxnSpPr>
        <p:spPr>
          <a:xfrm>
            <a:off x="1524002" y="415979"/>
            <a:ext cx="1191260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B9BBB9-BB6E-EA4A-91BA-515E8808FE46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532429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one column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72E2B3-9BF0-1042-A313-B9BB422E1A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3" y="2"/>
            <a:ext cx="2837181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9040" y="1969923"/>
            <a:ext cx="9855117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83" y="1138500"/>
            <a:ext cx="9845838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79039" y="2969825"/>
            <a:ext cx="9857659" cy="48711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716C47-908D-D74F-B6CA-344420A58A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32" name="Image">
            <a:extLst>
              <a:ext uri="{FF2B5EF4-FFF2-40B4-BE49-F238E27FC236}">
                <a16:creationId xmlns:a16="http://schemas.microsoft.com/office/drawing/2014/main" id="{A0349B96-D354-2E42-9CA0-0C84AB238E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05BDF0-C47A-644A-9BB3-D80DDDA7AB11}"/>
              </a:ext>
            </a:extLst>
          </p:cNvPr>
          <p:cNvCxnSpPr>
            <a:cxnSpLocks/>
          </p:cNvCxnSpPr>
          <p:nvPr/>
        </p:nvCxnSpPr>
        <p:spPr>
          <a:xfrm>
            <a:off x="4379039" y="415979"/>
            <a:ext cx="90575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FD11567-DD40-5840-B632-1C6307D58DDC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396989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one column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0145" y="2410413"/>
            <a:ext cx="9867274" cy="543057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C48D4-4D70-7549-A6A0-74D47EA8F98F}"/>
              </a:ext>
            </a:extLst>
          </p:cNvPr>
          <p:cNvSpPr/>
          <p:nvPr/>
        </p:nvSpPr>
        <p:spPr>
          <a:xfrm>
            <a:off x="3253742" y="7457206"/>
            <a:ext cx="784859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/>
              <a:t>ni.com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4EDBC35-5703-ED48-A5D1-6FEB9AEA98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81582" y="544350"/>
            <a:ext cx="9055018" cy="24622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1445D0A4-2B94-C04A-B04A-9932C5E619B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042" y="404367"/>
            <a:ext cx="406400" cy="270899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1FE6EF93-46C8-6A42-97B8-BE70A204E6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3" y="2"/>
            <a:ext cx="2837181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3B079713-D13B-DB4D-A0A3-4B69555AC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83" y="1138500"/>
            <a:ext cx="9842419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8FAB066-B8F6-DD4C-823D-95ADE8C5DE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24" name="Image">
            <a:extLst>
              <a:ext uri="{FF2B5EF4-FFF2-40B4-BE49-F238E27FC236}">
                <a16:creationId xmlns:a16="http://schemas.microsoft.com/office/drawing/2014/main" id="{7FB7B301-4A9A-314A-BBF5-D6A29791967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2FBDDF-A14B-BF45-B2E0-D8A4671E5CBF}"/>
              </a:ext>
            </a:extLst>
          </p:cNvPr>
          <p:cNvCxnSpPr>
            <a:cxnSpLocks/>
          </p:cNvCxnSpPr>
          <p:nvPr/>
        </p:nvCxnSpPr>
        <p:spPr>
          <a:xfrm>
            <a:off x="4379039" y="415979"/>
            <a:ext cx="9057563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DCA2B-60DA-4949-A417-120A7E39D605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4580061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wo column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92475" y="1969923"/>
            <a:ext cx="7041680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5020" y="1138500"/>
            <a:ext cx="7041678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3201" y="2969825"/>
            <a:ext cx="7043496" cy="48711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99578E7-23DD-0B4C-93DA-0D4051412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2" y="2"/>
            <a:ext cx="56845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B0B760-6A25-6A48-BBB2-1773C040F9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17" name="Image">
            <a:extLst>
              <a:ext uri="{FF2B5EF4-FFF2-40B4-BE49-F238E27FC236}">
                <a16:creationId xmlns:a16="http://schemas.microsoft.com/office/drawing/2014/main" id="{456291A7-B6F5-E24B-838D-1A2D7953BBD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006D29-95ED-4C42-8356-98F21AE383A0}"/>
              </a:ext>
            </a:extLst>
          </p:cNvPr>
          <p:cNvCxnSpPr>
            <a:cxnSpLocks/>
          </p:cNvCxnSpPr>
          <p:nvPr/>
        </p:nvCxnSpPr>
        <p:spPr>
          <a:xfrm>
            <a:off x="7192477" y="415979"/>
            <a:ext cx="6244125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D787143-B02B-2146-AE4A-B771C891E236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5883034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1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>
            <a:extLst>
              <a:ext uri="{FF2B5EF4-FFF2-40B4-BE49-F238E27FC236}">
                <a16:creationId xmlns:a16="http://schemas.microsoft.com/office/drawing/2014/main" id="{7E1DDE6A-90EE-CE48-B093-206401E7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39"/>
            <a:ext cx="783371" cy="52421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36EDF4-DDBD-BB4C-A8E6-A0BC84894B55}"/>
              </a:ext>
            </a:extLst>
          </p:cNvPr>
          <p:cNvCxnSpPr/>
          <p:nvPr/>
        </p:nvCxnSpPr>
        <p:spPr>
          <a:xfrm flipV="1">
            <a:off x="13827760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296676-C70D-E54F-B809-B61D0D69A8E2}"/>
              </a:ext>
            </a:extLst>
          </p:cNvPr>
          <p:cNvCxnSpPr/>
          <p:nvPr/>
        </p:nvCxnSpPr>
        <p:spPr>
          <a:xfrm flipV="1">
            <a:off x="2837181" y="0"/>
            <a:ext cx="0" cy="822960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56280" y="3523869"/>
            <a:ext cx="10180320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noProof="0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9074" y="1632078"/>
            <a:ext cx="10168438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B930DE-DBFB-A84F-B61F-6BF579E13D9F}"/>
              </a:ext>
            </a:extLst>
          </p:cNvPr>
          <p:cNvSpPr/>
          <p:nvPr/>
        </p:nvSpPr>
        <p:spPr>
          <a:xfrm>
            <a:off x="395187" y="7468204"/>
            <a:ext cx="1565691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764C512-F49B-A940-990A-98C924617D2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9074" y="5476022"/>
            <a:ext cx="4704496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D660CF1-76A2-2D47-8E68-BDF20FA493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69074" y="6012801"/>
            <a:ext cx="4704496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62988D4-D1C1-1A41-8427-2DC3A0F252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09170" y="5476022"/>
            <a:ext cx="4704496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CF940C5-CE1A-6A44-BDAA-6603B2A849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9170" y="6012801"/>
            <a:ext cx="4704496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tx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223833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wo column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5020" y="1138500"/>
            <a:ext cx="7041678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92478" y="2404065"/>
            <a:ext cx="7043496" cy="543691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99578E7-23DD-0B4C-93DA-0D4051412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53242" y="2"/>
            <a:ext cx="56845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229DA8-0F6C-BB4E-B391-BB921034B5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16" name="Image">
            <a:extLst>
              <a:ext uri="{FF2B5EF4-FFF2-40B4-BE49-F238E27FC236}">
                <a16:creationId xmlns:a16="http://schemas.microsoft.com/office/drawing/2014/main" id="{4A1E96AB-85B9-524C-AFCB-34983C4BCD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137542F-7CFD-7D46-923C-FBFA81939E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2478" y="544353"/>
            <a:ext cx="6244125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6C6164-0C4F-BE45-A870-E93D69E7144E}"/>
              </a:ext>
            </a:extLst>
          </p:cNvPr>
          <p:cNvCxnSpPr>
            <a:cxnSpLocks/>
          </p:cNvCxnSpPr>
          <p:nvPr/>
        </p:nvCxnSpPr>
        <p:spPr>
          <a:xfrm>
            <a:off x="7192477" y="415979"/>
            <a:ext cx="6244125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5AE6FDA-4B6A-C84A-B72E-E9DB4B5E5DFE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650727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hree column imag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6858BE9B-51E6-F84A-9648-A13FF30C54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502" y="2"/>
            <a:ext cx="85293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822" y="1969923"/>
            <a:ext cx="4201965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366" y="1138500"/>
            <a:ext cx="4201963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7281" y="2969825"/>
            <a:ext cx="4203048" cy="4871157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AA1E8-554F-0944-8425-FFBCE31826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pic>
        <p:nvPicPr>
          <p:cNvPr id="15" name="Image">
            <a:extLst>
              <a:ext uri="{FF2B5EF4-FFF2-40B4-BE49-F238E27FC236}">
                <a16:creationId xmlns:a16="http://schemas.microsoft.com/office/drawing/2014/main" id="{C4A3EE5B-D545-6548-BB26-FBD79FED1C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7C9DD0-FCE3-5447-B6FD-C2061D4D7543}"/>
              </a:ext>
            </a:extLst>
          </p:cNvPr>
          <p:cNvCxnSpPr>
            <a:cxnSpLocks/>
          </p:cNvCxnSpPr>
          <p:nvPr/>
        </p:nvCxnSpPr>
        <p:spPr>
          <a:xfrm>
            <a:off x="1535823" y="415979"/>
            <a:ext cx="334772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C01DBA1-E3BD-F846-A1B2-F4B1020066A2}"/>
              </a:ext>
            </a:extLst>
          </p:cNvPr>
          <p:cNvSpPr/>
          <p:nvPr/>
        </p:nvSpPr>
        <p:spPr>
          <a:xfrm>
            <a:off x="4974981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23898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three column imag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B3D3A975-61A8-EC4B-8011-05DB72584B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2"/>
            <a:ext cx="1178562" cy="8229576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0C36B71-499D-8E4E-91B7-32FFC11C8A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38366" y="2397732"/>
            <a:ext cx="4139672" cy="544325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923B94DB-01B6-3041-B7E4-04333DA22DE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131E5258-E0D8-1547-A5C1-F359267CCE9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502" y="2"/>
            <a:ext cx="8529320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0B53735B-7F31-A344-8B99-EEA0E20E12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8366" y="1138500"/>
            <a:ext cx="4139672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114D33A-0B45-984B-B04E-FF7BDA27CF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38366" y="544353"/>
            <a:ext cx="3401867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B097F9-28E3-574B-B0E5-5746F63E5E70}"/>
              </a:ext>
            </a:extLst>
          </p:cNvPr>
          <p:cNvCxnSpPr>
            <a:cxnSpLocks/>
          </p:cNvCxnSpPr>
          <p:nvPr/>
        </p:nvCxnSpPr>
        <p:spPr>
          <a:xfrm>
            <a:off x="1535823" y="415979"/>
            <a:ext cx="334772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AD27D53-93EB-674B-A6F2-15363FB558E0}"/>
              </a:ext>
            </a:extLst>
          </p:cNvPr>
          <p:cNvSpPr/>
          <p:nvPr/>
        </p:nvSpPr>
        <p:spPr>
          <a:xfrm>
            <a:off x="4974981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5268361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Custo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7010A8C-51DA-E548-8EAF-301699457CEF}"/>
              </a:ext>
            </a:extLst>
          </p:cNvPr>
          <p:cNvSpPr/>
          <p:nvPr/>
        </p:nvSpPr>
        <p:spPr>
          <a:xfrm>
            <a:off x="787404" y="-1"/>
            <a:ext cx="6543371" cy="8229602"/>
          </a:xfrm>
          <a:prstGeom prst="rect">
            <a:avLst/>
          </a:prstGeom>
          <a:solidFill>
            <a:schemeClr val="tx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144823-72DE-2D4F-9D8C-0C21B10A35C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2569" y="1138496"/>
            <a:ext cx="5319886" cy="137883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lnSpc>
                <a:spcPct val="100000"/>
              </a:lnSpc>
              <a:defRPr sz="4480">
                <a:solidFill>
                  <a:schemeClr val="bg1"/>
                </a:solidFill>
              </a:defRPr>
            </a:lvl1pPr>
          </a:lstStyle>
          <a:p>
            <a:r>
              <a:rPr lang="en-US"/>
              <a:t>Heading</a:t>
            </a:r>
            <a:br>
              <a:rPr lang="en-US"/>
            </a:br>
            <a:r>
              <a:rPr lang="en-US"/>
              <a:t>Heading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64BE38A-6CB5-5A45-95E9-F14E6DB4F36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295" y="3092548"/>
            <a:ext cx="5319886" cy="4748434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baseline="0" dirty="0" smtClean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0565657-29C5-5D47-8C3D-E9781BFCCF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12570" y="544353"/>
            <a:ext cx="4071952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F0672F0B-2D5E-E840-93AA-7ABB4A9FC4C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27017" y="-1"/>
            <a:ext cx="6901307" cy="82296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24F6A8-44C2-814A-8B5F-3EFB65BFD77D}"/>
              </a:ext>
            </a:extLst>
          </p:cNvPr>
          <p:cNvSpPr/>
          <p:nvPr/>
        </p:nvSpPr>
        <p:spPr>
          <a:xfrm>
            <a:off x="7332853" y="-1"/>
            <a:ext cx="394162" cy="8229602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2E7CB54-733E-4A4B-B5E5-2CE1120614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"/>
            <a:ext cx="1188802" cy="8229598"/>
          </a:xfrm>
          <a:prstGeom prst="rect">
            <a:avLst/>
          </a:prstGeom>
        </p:spPr>
      </p:pic>
      <p:pic>
        <p:nvPicPr>
          <p:cNvPr id="33" name="Image">
            <a:extLst>
              <a:ext uri="{FF2B5EF4-FFF2-40B4-BE49-F238E27FC236}">
                <a16:creationId xmlns:a16="http://schemas.microsoft.com/office/drawing/2014/main" id="{1BFA2E31-4FD1-DD41-977F-854A85DDD2E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3604C3-4C9B-D54A-825E-49DAA169DC65}"/>
              </a:ext>
            </a:extLst>
          </p:cNvPr>
          <p:cNvCxnSpPr>
            <a:cxnSpLocks/>
          </p:cNvCxnSpPr>
          <p:nvPr/>
        </p:nvCxnSpPr>
        <p:spPr>
          <a:xfrm>
            <a:off x="1609295" y="415979"/>
            <a:ext cx="4522181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065885-0DCF-A045-9ADA-E955330294D6}"/>
              </a:ext>
            </a:extLst>
          </p:cNvPr>
          <p:cNvSpPr/>
          <p:nvPr/>
        </p:nvSpPr>
        <p:spPr>
          <a:xfrm>
            <a:off x="6222917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2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3527747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Custo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5144823-72DE-2D4F-9D8C-0C21B10A35CE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201" y="1971107"/>
            <a:ext cx="6150654" cy="486287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2560"/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7746" y="1138497"/>
            <a:ext cx="6136093" cy="689419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Heading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EC19153-B3A6-D045-9C5D-66D4AF5FE3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315202" y="3054483"/>
            <a:ext cx="6121400" cy="47864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baseline="0" dirty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Body Copy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75A266-A475-664F-825C-760A21AB5335}"/>
              </a:ext>
            </a:extLst>
          </p:cNvPr>
          <p:cNvSpPr/>
          <p:nvPr/>
        </p:nvSpPr>
        <p:spPr>
          <a:xfrm>
            <a:off x="6536025" y="-1"/>
            <a:ext cx="382574" cy="8229602"/>
          </a:xfrm>
          <a:prstGeom prst="rect">
            <a:avLst/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FFE2ADD0-1055-FC4D-8D0B-E03C5ED719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78563" y="-2"/>
            <a:ext cx="5357459" cy="82296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797A924-0170-9946-8ADB-D1906A8CC4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178560" cy="8229598"/>
          </a:xfrm>
          <a:prstGeom prst="rect">
            <a:avLst/>
          </a:prstGeom>
        </p:spPr>
      </p:pic>
      <p:pic>
        <p:nvPicPr>
          <p:cNvPr id="38" name="Image">
            <a:extLst>
              <a:ext uri="{FF2B5EF4-FFF2-40B4-BE49-F238E27FC236}">
                <a16:creationId xmlns:a16="http://schemas.microsoft.com/office/drawing/2014/main" id="{03453159-D837-E940-96DD-0B2E07F58E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ACD669-CC8A-0843-9ADD-C3CB11F72A81}"/>
              </a:ext>
            </a:extLst>
          </p:cNvPr>
          <p:cNvCxnSpPr>
            <a:cxnSpLocks/>
          </p:cNvCxnSpPr>
          <p:nvPr/>
        </p:nvCxnSpPr>
        <p:spPr>
          <a:xfrm>
            <a:off x="7315202" y="415979"/>
            <a:ext cx="612140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05BEA2-7FA2-6041-89A2-ECAF0BD563D3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883564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s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773" y="3027419"/>
            <a:ext cx="5269507" cy="481356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24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533EBD-56B4-EB44-850B-C79FB1998F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5682" y="3"/>
            <a:ext cx="5298440" cy="30107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87B2641-C808-1545-8430-0211D0684D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0763" y="3403900"/>
            <a:ext cx="5293360" cy="48257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CF628120-0A24-FD4A-A7BE-C0F319077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65491" y="1"/>
            <a:ext cx="2864912" cy="4790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C4F3BEFB-80A1-C34A-BE24-95E9E772577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67821" y="5237481"/>
            <a:ext cx="2864912" cy="29921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8B1FD06-0461-CD4B-BA18-DEF9E6300FA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944049-D3AC-4A4A-916E-30E8CF00AD95}"/>
              </a:ext>
            </a:extLst>
          </p:cNvPr>
          <p:cNvCxnSpPr>
            <a:cxnSpLocks/>
          </p:cNvCxnSpPr>
          <p:nvPr/>
        </p:nvCxnSpPr>
        <p:spPr>
          <a:xfrm>
            <a:off x="1178560" y="415979"/>
            <a:ext cx="372748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C78E4D2-6C69-EC4C-A9F9-1BC2086CC09B}"/>
              </a:ext>
            </a:extLst>
          </p:cNvPr>
          <p:cNvSpPr/>
          <p:nvPr/>
        </p:nvSpPr>
        <p:spPr>
          <a:xfrm>
            <a:off x="4997488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3446005-27E5-DA47-B13E-5D47D8357B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78564" y="544353"/>
            <a:ext cx="3727486" cy="27089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3BB4AA9-9C4C-2143-9E9C-3DCBEF2309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622" y="1154251"/>
            <a:ext cx="5295898" cy="136340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8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Heading</a:t>
            </a:r>
            <a:br>
              <a:rPr lang="en-US"/>
            </a:br>
            <a:r>
              <a:rPr lang="en-US">
                <a:solidFill>
                  <a:schemeClr val="tx1"/>
                </a:solidFill>
              </a:rPr>
              <a:t>Heading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105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s with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E533EBD-56B4-EB44-850B-C79FB1998F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1127" y="1154245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CF628120-0A24-FD4A-A7BE-C0F319077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36999" y="1154245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AD7635C8-85FE-924B-A1A3-F3ADFB0A44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42379" y="1154245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9ED2B9A2-3748-DB45-9F2F-540D72E3086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41127" y="4518699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EC77C048-FF9C-AF4D-BAD6-DBCDB73B08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236999" y="4518699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2BE0015C-3996-AB4D-BB10-42B891124E8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42379" y="4527602"/>
            <a:ext cx="2993630" cy="2940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88A8AEA6-884D-5F49-B1CB-95001C38FC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775" y="3027419"/>
            <a:ext cx="3620917" cy="478620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24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pic>
        <p:nvPicPr>
          <p:cNvPr id="26" name="Image">
            <a:extLst>
              <a:ext uri="{FF2B5EF4-FFF2-40B4-BE49-F238E27FC236}">
                <a16:creationId xmlns:a16="http://schemas.microsoft.com/office/drawing/2014/main" id="{39EA1AB9-512F-604E-B418-C4FABE8A6E3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8C59BA3-08AD-694C-9D90-62F73D0999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625" y="1154246"/>
            <a:ext cx="3644882" cy="136340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  <a:br>
              <a:rPr lang="en-US"/>
            </a:br>
            <a:r>
              <a:rPr lang="en-US"/>
              <a:t>Heading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A203F7-B12A-E649-A007-637DE01EA68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E7D81F0-0D3B-D546-A57B-157C18289620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8417AFA-FEC2-CF47-8CDA-CDBC7D6567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8562" y="544352"/>
            <a:ext cx="12258038" cy="2708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42158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er Story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C5B4D97-FB58-254F-89C6-62ECB2B5F6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75679" y="0"/>
            <a:ext cx="5293362" cy="822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24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6081" y="1138499"/>
            <a:ext cx="5320949" cy="137915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Customer Story</a:t>
            </a:r>
            <a:br>
              <a:rPr lang="en-US"/>
            </a:br>
            <a:r>
              <a:rPr lang="en-US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2E9C8-CB26-FD4E-99E4-04293959E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3855697" y="-1"/>
            <a:ext cx="787402" cy="8229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8D2F38-8F39-ED47-A28C-F951932A0BFF}"/>
              </a:ext>
            </a:extLst>
          </p:cNvPr>
          <p:cNvSpPr/>
          <p:nvPr/>
        </p:nvSpPr>
        <p:spPr>
          <a:xfrm>
            <a:off x="11369042" y="-1"/>
            <a:ext cx="2473960" cy="822960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F58D3-DE45-3449-8FB1-982D5CD9E7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75440" y="401322"/>
            <a:ext cx="1661162" cy="2222502"/>
          </a:xfrm>
          <a:prstGeom prst="rect">
            <a:avLst/>
          </a:prstGeom>
        </p:spPr>
        <p:txBody>
          <a:bodyPr lIns="0" rIns="0"/>
          <a:lstStyle>
            <a:lvl1pPr marL="274314" marR="0" indent="-274314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lvl="0"/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A6FD69E1-7FAE-1446-B229-E02F1904E0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75440" y="3028142"/>
            <a:ext cx="1661162" cy="2209338"/>
          </a:xfrm>
          <a:prstGeom prst="rect">
            <a:avLst/>
          </a:prstGeom>
        </p:spPr>
        <p:txBody>
          <a:bodyPr lIns="0" rIns="0"/>
          <a:lstStyle>
            <a:lvl1pPr marL="274314" marR="0" indent="-274314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lvl="0"/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A481285-85AF-124E-B497-1DB35DD282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75440" y="5621715"/>
            <a:ext cx="1661162" cy="2219267"/>
          </a:xfrm>
          <a:prstGeom prst="rect">
            <a:avLst/>
          </a:prstGeom>
        </p:spPr>
        <p:txBody>
          <a:bodyPr lIns="0" rIns="0"/>
          <a:lstStyle>
            <a:lvl1pPr marL="274314" marR="0" indent="-274314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marL="146301" marR="0" lvl="0" indent="-146301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  <a:tabLst>
                <a:tab pos="292602" algn="l"/>
              </a:tabLst>
              <a:defRPr/>
            </a:pPr>
            <a:r>
              <a:rPr lang="en-US"/>
              <a:t>Bullets</a:t>
            </a:r>
          </a:p>
          <a:p>
            <a:pPr lvl="0"/>
            <a:endParaRPr lang="en-US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CC4436-7A03-CC42-9FCB-9E86D5A513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7146" y="544353"/>
            <a:ext cx="3718904" cy="25951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38" name="Image">
            <a:extLst>
              <a:ext uri="{FF2B5EF4-FFF2-40B4-BE49-F238E27FC236}">
                <a16:creationId xmlns:a16="http://schemas.microsoft.com/office/drawing/2014/main" id="{CAF69B79-F069-9A4B-8F7F-00E6EF245F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6D3422-C15E-E843-909B-1EC359B68168}"/>
              </a:ext>
            </a:extLst>
          </p:cNvPr>
          <p:cNvCxnSpPr>
            <a:cxnSpLocks/>
          </p:cNvCxnSpPr>
          <p:nvPr/>
        </p:nvCxnSpPr>
        <p:spPr>
          <a:xfrm>
            <a:off x="1178560" y="415979"/>
            <a:ext cx="372748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6DDFC5-C819-024A-A53F-3335E014C363}"/>
              </a:ext>
            </a:extLst>
          </p:cNvPr>
          <p:cNvSpPr/>
          <p:nvPr/>
        </p:nvSpPr>
        <p:spPr>
          <a:xfrm>
            <a:off x="4997488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964D9CB4-A4F2-A545-810E-CD823A257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773" y="3027419"/>
            <a:ext cx="5269507" cy="481356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24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19198359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er Story With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C5B4D97-FB58-254F-89C6-62ECB2B5F6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75679" y="0"/>
            <a:ext cx="5293362" cy="8229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sz="224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6081" y="1138499"/>
            <a:ext cx="5320949" cy="137915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/>
              <a:t>Customer Story</a:t>
            </a:r>
            <a:br>
              <a:rPr lang="en-US"/>
            </a:br>
            <a:r>
              <a:rPr lang="en-US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2E9C8-CB26-FD4E-99E4-04293959E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3855697" y="-1"/>
            <a:ext cx="787402" cy="82296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8D2F38-8F39-ED47-A28C-F951932A0BFF}"/>
              </a:ext>
            </a:extLst>
          </p:cNvPr>
          <p:cNvSpPr/>
          <p:nvPr/>
        </p:nvSpPr>
        <p:spPr>
          <a:xfrm>
            <a:off x="11369042" y="-1"/>
            <a:ext cx="2473960" cy="8229602"/>
          </a:xfrm>
          <a:prstGeom prst="rect">
            <a:avLst/>
          </a:prstGeom>
          <a:solidFill>
            <a:schemeClr val="tx1"/>
          </a:solidFill>
          <a:ln w="12700">
            <a:solidFill>
              <a:schemeClr val="bg2">
                <a:lumMod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F58D3-DE45-3449-8FB1-982D5CD9E7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75440" y="430090"/>
            <a:ext cx="1661162" cy="665382"/>
          </a:xfrm>
          <a:prstGeom prst="rect">
            <a:avLst/>
          </a:prstGeom>
        </p:spPr>
        <p:txBody>
          <a:bodyPr lIns="0" rIns="0" anchor="ctr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Tx/>
              <a:buNone/>
              <a:tabLst>
                <a:tab pos="292602" algn="l"/>
              </a:tabLst>
              <a:defRPr sz="512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CC4436-7A03-CC42-9FCB-9E86D5A513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7146" y="544353"/>
            <a:ext cx="3593250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pic>
        <p:nvPicPr>
          <p:cNvPr id="38" name="Image">
            <a:extLst>
              <a:ext uri="{FF2B5EF4-FFF2-40B4-BE49-F238E27FC236}">
                <a16:creationId xmlns:a16="http://schemas.microsoft.com/office/drawing/2014/main" id="{CAF69B79-F069-9A4B-8F7F-00E6EF245F4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76D3422-C15E-E843-909B-1EC359B68168}"/>
              </a:ext>
            </a:extLst>
          </p:cNvPr>
          <p:cNvCxnSpPr>
            <a:cxnSpLocks/>
          </p:cNvCxnSpPr>
          <p:nvPr/>
        </p:nvCxnSpPr>
        <p:spPr>
          <a:xfrm>
            <a:off x="1178560" y="415979"/>
            <a:ext cx="3727488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A6DDFC5-C819-024A-A53F-3335E014C363}"/>
              </a:ext>
            </a:extLst>
          </p:cNvPr>
          <p:cNvSpPr/>
          <p:nvPr/>
        </p:nvSpPr>
        <p:spPr>
          <a:xfrm>
            <a:off x="4997488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marL="0" marR="0" lvl="0" indent="0" algn="r" defTabSz="495277" rtl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-32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j-ea"/>
                <a:cs typeface="+mj-cs"/>
                <a:sym typeface="Founders Grotesk"/>
              </a:rPr>
              <a:t>ni.com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F83A2D-0E5F-7B40-BF1F-3D292779DAF3}"/>
              </a:ext>
            </a:extLst>
          </p:cNvPr>
          <p:cNvGrpSpPr/>
          <p:nvPr/>
        </p:nvGrpSpPr>
        <p:grpSpPr>
          <a:xfrm flipH="1">
            <a:off x="386079" y="3028145"/>
            <a:ext cx="5298440" cy="4432357"/>
            <a:chOff x="143113" y="2095349"/>
            <a:chExt cx="3487500" cy="3054682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21F0B2E-BAF6-AD4A-A455-4FE8E1153183}"/>
                </a:ext>
              </a:extLst>
            </p:cNvPr>
            <p:cNvSpPr/>
            <p:nvPr/>
          </p:nvSpPr>
          <p:spPr>
            <a:xfrm rot="5400000">
              <a:off x="2245001" y="3764419"/>
              <a:ext cx="1385888" cy="1385335"/>
            </a:xfrm>
            <a:custGeom>
              <a:avLst/>
              <a:gdLst>
                <a:gd name="connsiteX0" fmla="*/ 5285 w 1514204"/>
                <a:gd name="connsiteY0" fmla="*/ 0 h 1513599"/>
                <a:gd name="connsiteX1" fmla="*/ 1514204 w 1514204"/>
                <a:gd name="connsiteY1" fmla="*/ 1509713 h 1513599"/>
                <a:gd name="connsiteX2" fmla="*/ 1514008 w 1514204"/>
                <a:gd name="connsiteY2" fmla="*/ 1513599 h 1513599"/>
                <a:gd name="connsiteX3" fmla="*/ 0 w 1514204"/>
                <a:gd name="connsiteY3" fmla="*/ 1513599 h 1513599"/>
                <a:gd name="connsiteX4" fmla="*/ 0 w 1514204"/>
                <a:gd name="connsiteY4" fmla="*/ 267 h 1513599"/>
                <a:gd name="connsiteX0" fmla="*/ 0 w 1514204"/>
                <a:gd name="connsiteY0" fmla="*/ 267 h 1543322"/>
                <a:gd name="connsiteX1" fmla="*/ 5285 w 1514204"/>
                <a:gd name="connsiteY1" fmla="*/ 0 h 1543322"/>
                <a:gd name="connsiteX2" fmla="*/ 1514204 w 1514204"/>
                <a:gd name="connsiteY2" fmla="*/ 1509713 h 1543322"/>
                <a:gd name="connsiteX3" fmla="*/ 1514008 w 1514204"/>
                <a:gd name="connsiteY3" fmla="*/ 1513599 h 1543322"/>
                <a:gd name="connsiteX4" fmla="*/ 29723 w 1514204"/>
                <a:gd name="connsiteY4" fmla="*/ 1543322 h 1543322"/>
                <a:gd name="connsiteX0" fmla="*/ 0 w 1514204"/>
                <a:gd name="connsiteY0" fmla="*/ 267 h 1513599"/>
                <a:gd name="connsiteX1" fmla="*/ 5285 w 1514204"/>
                <a:gd name="connsiteY1" fmla="*/ 0 h 1513599"/>
                <a:gd name="connsiteX2" fmla="*/ 1514204 w 1514204"/>
                <a:gd name="connsiteY2" fmla="*/ 1509713 h 1513599"/>
                <a:gd name="connsiteX3" fmla="*/ 1514008 w 1514204"/>
                <a:gd name="connsiteY3" fmla="*/ 1513599 h 151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4204" h="1513599">
                  <a:moveTo>
                    <a:pt x="0" y="267"/>
                  </a:moveTo>
                  <a:lnTo>
                    <a:pt x="5285" y="0"/>
                  </a:lnTo>
                  <a:cubicBezTo>
                    <a:pt x="838638" y="0"/>
                    <a:pt x="1514204" y="675922"/>
                    <a:pt x="1514204" y="1509713"/>
                  </a:cubicBezTo>
                  <a:cubicBezTo>
                    <a:pt x="1514139" y="1511008"/>
                    <a:pt x="1514073" y="1512304"/>
                    <a:pt x="1514008" y="1513599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60" err="1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B675865-3560-B746-8C16-5A7A468610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0613" y="2095349"/>
              <a:ext cx="0" cy="1668799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D383627-F26B-B34B-A423-8F78E7DA2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113" y="5150031"/>
              <a:ext cx="2102164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7BE3004C-2369-384D-9887-FA57DAAD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65960" y="6552034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7A6E3AF-75B3-BE47-899D-5ED34EA0697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65960" y="6889171"/>
            <a:ext cx="3718560" cy="467051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83A2A97-1116-DF49-9F1A-0757A52C8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75440" y="1116537"/>
            <a:ext cx="1661162" cy="380258"/>
          </a:xfrm>
          <a:prstGeom prst="rect">
            <a:avLst/>
          </a:prstGeom>
        </p:spPr>
        <p:txBody>
          <a:bodyPr lIns="0" rIns="0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C8EE8CFB-20CE-754E-83B0-6B0F4FDD17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775440" y="3546675"/>
            <a:ext cx="1661162" cy="665382"/>
          </a:xfrm>
          <a:prstGeom prst="rect">
            <a:avLst/>
          </a:prstGeom>
        </p:spPr>
        <p:txBody>
          <a:bodyPr lIns="0" rIns="0" anchor="ctr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Tx/>
              <a:buNone/>
              <a:tabLst>
                <a:tab pos="292602" algn="l"/>
              </a:tabLst>
              <a:defRPr sz="512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B4FD18C8-831F-0B4F-AAA0-D62BCC063E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775440" y="4233122"/>
            <a:ext cx="1661162" cy="380258"/>
          </a:xfrm>
          <a:prstGeom prst="rect">
            <a:avLst/>
          </a:prstGeom>
        </p:spPr>
        <p:txBody>
          <a:bodyPr lIns="0" rIns="0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ABEFE6F0-BCA9-324B-B281-0ECDFFE62E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775440" y="6795119"/>
            <a:ext cx="1661162" cy="665382"/>
          </a:xfrm>
          <a:prstGeom prst="rect">
            <a:avLst/>
          </a:prstGeom>
        </p:spPr>
        <p:txBody>
          <a:bodyPr lIns="0" rIns="0" anchor="ctr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Tx/>
              <a:buNone/>
              <a:tabLst>
                <a:tab pos="292602" algn="l"/>
              </a:tabLst>
              <a:defRPr sz="512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7A4F6431-7C8C-0D4E-9FB9-DD110EB8CC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775440" y="7481565"/>
            <a:ext cx="1661162" cy="380258"/>
          </a:xfrm>
          <a:prstGeom prst="rect">
            <a:avLst/>
          </a:prstGeom>
        </p:spPr>
        <p:txBody>
          <a:bodyPr lIns="0" rIns="0"/>
          <a:lstStyle>
            <a:lvl1pPr marL="0" marR="0" indent="0" algn="ct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6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  <a:defRPr sz="176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INCREASE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3356B-A00E-BE47-970E-54D7E1C17F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7400" y="2931683"/>
            <a:ext cx="4919981" cy="323556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kumimoji="0" lang="en-US" sz="2560" u="none" strike="noStrike" kern="1000" cap="none" spc="0" normalizeH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sym typeface="Founders Grotesk"/>
              </a:defRPr>
            </a:lvl1pPr>
          </a:lstStyle>
          <a:p>
            <a:pPr lvl="0">
              <a:spcBef>
                <a:spcPct val="0"/>
              </a:spcBef>
              <a:buClrTx/>
              <a:buSzTx/>
              <a:buFontTx/>
              <a:tabLst/>
            </a:pPr>
            <a:r>
              <a:rPr lang="en-US" sz="2880"/>
              <a:t>Place your quote here. Place your quote here. Place your quote here. Place your quote here.</a:t>
            </a:r>
          </a:p>
        </p:txBody>
      </p:sp>
    </p:spTree>
    <p:extLst>
      <p:ext uri="{BB962C8B-B14F-4D97-AF65-F5344CB8AC3E}">
        <p14:creationId xmlns:p14="http://schemas.microsoft.com/office/powerpoint/2010/main" val="1419566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ustomer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76DD0A-2DE2-294B-A520-6268B2AE3359}"/>
              </a:ext>
            </a:extLst>
          </p:cNvPr>
          <p:cNvSpPr/>
          <p:nvPr/>
        </p:nvSpPr>
        <p:spPr>
          <a:xfrm>
            <a:off x="363863" y="7468204"/>
            <a:ext cx="1178630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3841CEA-524D-334B-886F-EADBA3DB3B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8563" y="3530872"/>
            <a:ext cx="12649197" cy="24558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8AD20AE-58EE-794E-BF76-F37A9AB3F5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78563" y="3926388"/>
            <a:ext cx="12649197" cy="76753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kern="1000" spc="0" dirty="0">
                <a:latin typeface="+mj-lt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Customer Story Heading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A86A67F-6951-894E-9250-E633CE00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8562" y="4864748"/>
            <a:ext cx="12649176" cy="1963336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sz="2240"/>
            </a:lvl1pPr>
          </a:lstStyle>
          <a:p>
            <a:pPr lvl="0"/>
            <a:r>
              <a:rPr lang="en-US"/>
              <a:t>Body Copy 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6FA260E-52D6-6F44-8999-DB1C2AF2274E}"/>
              </a:ext>
            </a:extLst>
          </p:cNvPr>
          <p:cNvSpPr/>
          <p:nvPr/>
        </p:nvSpPr>
        <p:spPr>
          <a:xfrm rot="16200000" flipH="1">
            <a:off x="461841" y="5394842"/>
            <a:ext cx="1963336" cy="2104693"/>
          </a:xfrm>
          <a:custGeom>
            <a:avLst/>
            <a:gdLst>
              <a:gd name="connsiteX0" fmla="*/ 5285 w 1514204"/>
              <a:gd name="connsiteY0" fmla="*/ 0 h 1513599"/>
              <a:gd name="connsiteX1" fmla="*/ 1514204 w 1514204"/>
              <a:gd name="connsiteY1" fmla="*/ 1509713 h 1513599"/>
              <a:gd name="connsiteX2" fmla="*/ 1514008 w 1514204"/>
              <a:gd name="connsiteY2" fmla="*/ 1513599 h 1513599"/>
              <a:gd name="connsiteX3" fmla="*/ 0 w 1514204"/>
              <a:gd name="connsiteY3" fmla="*/ 1513599 h 1513599"/>
              <a:gd name="connsiteX4" fmla="*/ 0 w 1514204"/>
              <a:gd name="connsiteY4" fmla="*/ 267 h 1513599"/>
              <a:gd name="connsiteX0" fmla="*/ 0 w 1514204"/>
              <a:gd name="connsiteY0" fmla="*/ 267 h 1543322"/>
              <a:gd name="connsiteX1" fmla="*/ 5285 w 1514204"/>
              <a:gd name="connsiteY1" fmla="*/ 0 h 1543322"/>
              <a:gd name="connsiteX2" fmla="*/ 1514204 w 1514204"/>
              <a:gd name="connsiteY2" fmla="*/ 1509713 h 1543322"/>
              <a:gd name="connsiteX3" fmla="*/ 1514008 w 1514204"/>
              <a:gd name="connsiteY3" fmla="*/ 1513599 h 1543322"/>
              <a:gd name="connsiteX4" fmla="*/ 29723 w 1514204"/>
              <a:gd name="connsiteY4" fmla="*/ 1543322 h 1543322"/>
              <a:gd name="connsiteX0" fmla="*/ 0 w 1514204"/>
              <a:gd name="connsiteY0" fmla="*/ 267 h 1513599"/>
              <a:gd name="connsiteX1" fmla="*/ 5285 w 1514204"/>
              <a:gd name="connsiteY1" fmla="*/ 0 h 1513599"/>
              <a:gd name="connsiteX2" fmla="*/ 1514204 w 1514204"/>
              <a:gd name="connsiteY2" fmla="*/ 1509713 h 1513599"/>
              <a:gd name="connsiteX3" fmla="*/ 1514008 w 1514204"/>
              <a:gd name="connsiteY3" fmla="*/ 1513599 h 1513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4204" h="1513599">
                <a:moveTo>
                  <a:pt x="0" y="267"/>
                </a:moveTo>
                <a:lnTo>
                  <a:pt x="5285" y="0"/>
                </a:lnTo>
                <a:cubicBezTo>
                  <a:pt x="838638" y="0"/>
                  <a:pt x="1514204" y="675922"/>
                  <a:pt x="1514204" y="1509713"/>
                </a:cubicBezTo>
                <a:cubicBezTo>
                  <a:pt x="1514139" y="1511008"/>
                  <a:pt x="1514073" y="1512304"/>
                  <a:pt x="1514008" y="1513599"/>
                </a:cubicBezTo>
              </a:path>
            </a:pathLst>
          </a:cu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1"/>
              </a:solidFill>
            </a:endParaRPr>
          </a:p>
        </p:txBody>
      </p:sp>
      <p:sp>
        <p:nvSpPr>
          <p:cNvPr id="14" name="Picture Placeholder 31">
            <a:extLst>
              <a:ext uri="{FF2B5EF4-FFF2-40B4-BE49-F238E27FC236}">
                <a16:creationId xmlns:a16="http://schemas.microsoft.com/office/drawing/2014/main" id="{EF6A3635-BEB4-C946-9274-65FCAAC33C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1987" y="2"/>
            <a:ext cx="14630402" cy="3380933"/>
          </a:xfrm>
          <a:custGeom>
            <a:avLst/>
            <a:gdLst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76757 w 9144001"/>
              <a:gd name="connsiteY3" fmla="*/ 83038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61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295255"/>
              <a:gd name="connsiteY0" fmla="*/ 1054308 h 2571750"/>
              <a:gd name="connsiteX1" fmla="*/ 158747 w 9295255"/>
              <a:gd name="connsiteY1" fmla="*/ 0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295255"/>
              <a:gd name="connsiteY0" fmla="*/ 1054308 h 2571750"/>
              <a:gd name="connsiteX1" fmla="*/ 289376 w 9295255"/>
              <a:gd name="connsiteY1" fmla="*/ 1891059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144001"/>
              <a:gd name="connsiteY0" fmla="*/ 2571750 h 2571750"/>
              <a:gd name="connsiteX1" fmla="*/ 138122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1148637 w 9144001"/>
              <a:gd name="connsiteY3" fmla="*/ 1031209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76757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1" h="2571750">
                <a:moveTo>
                  <a:pt x="0" y="2571750"/>
                </a:moveTo>
                <a:lnTo>
                  <a:pt x="618" y="1891059"/>
                </a:lnTo>
                <a:cubicBezTo>
                  <a:pt x="2910" y="2229217"/>
                  <a:pt x="12076" y="676316"/>
                  <a:pt x="14368" y="1014474"/>
                </a:cubicBezTo>
                <a:lnTo>
                  <a:pt x="976757" y="1014474"/>
                </a:lnTo>
                <a:cubicBezTo>
                  <a:pt x="979049" y="670738"/>
                  <a:pt x="974465" y="343736"/>
                  <a:pt x="976757" y="0"/>
                </a:cubicBezTo>
                <a:lnTo>
                  <a:pt x="9144001" y="0"/>
                </a:lnTo>
                <a:lnTo>
                  <a:pt x="9144001" y="2571750"/>
                </a:lnTo>
                <a:lnTo>
                  <a:pt x="0" y="25717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D4AA98-32E8-404F-8486-E2CC4F1EC576}"/>
              </a:ext>
            </a:extLst>
          </p:cNvPr>
          <p:cNvGrpSpPr/>
          <p:nvPr/>
        </p:nvGrpSpPr>
        <p:grpSpPr>
          <a:xfrm>
            <a:off x="0" y="0"/>
            <a:ext cx="1562810" cy="1328621"/>
            <a:chOff x="0" y="0"/>
            <a:chExt cx="976756" cy="8303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C1AD95-F671-1943-84DD-2E6B7D3586E7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6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17" name="Image">
              <a:extLst>
                <a:ext uri="{FF2B5EF4-FFF2-40B4-BE49-F238E27FC236}">
                  <a16:creationId xmlns:a16="http://schemas.microsoft.com/office/drawing/2014/main" id="{B0A59DCE-C4DF-DD42-BF0A-5825E33E3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3686604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656CE9-0040-A34F-8C4D-2091C9CAA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4482" y="0"/>
            <a:ext cx="4521200" cy="8229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0385" y="3864706"/>
            <a:ext cx="7719834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3178" y="1976584"/>
            <a:ext cx="7710824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56DA04-C94C-7D4C-850E-73A6ADC441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00386" y="5476022"/>
            <a:ext cx="7719830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7427F21E-3609-7943-AE05-8CAE39A3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D660A3-5027-7045-8F6D-B7A3E56EEF1E}"/>
              </a:ext>
            </a:extLst>
          </p:cNvPr>
          <p:cNvSpPr/>
          <p:nvPr/>
        </p:nvSpPr>
        <p:spPr>
          <a:xfrm>
            <a:off x="395186" y="7468204"/>
            <a:ext cx="1159296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2"/>
                </a:solidFill>
              </a:rPr>
              <a:t>ni.com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8899CD4-D773-0A4B-A456-E6BBF46A3C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0385" y="6012801"/>
            <a:ext cx="7719834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008919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ustomer Story With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31">
            <a:extLst>
              <a:ext uri="{FF2B5EF4-FFF2-40B4-BE49-F238E27FC236}">
                <a16:creationId xmlns:a16="http://schemas.microsoft.com/office/drawing/2014/main" id="{E8A6A484-84E1-9C4A-BE1B-218336379D8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1987" y="2"/>
            <a:ext cx="14630402" cy="3380933"/>
          </a:xfrm>
          <a:custGeom>
            <a:avLst/>
            <a:gdLst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76757 w 9144001"/>
              <a:gd name="connsiteY3" fmla="*/ 83038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7493 w 9144001"/>
              <a:gd name="connsiteY2" fmla="*/ 830388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31208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61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144001"/>
              <a:gd name="connsiteY0" fmla="*/ 0 h 2571750"/>
              <a:gd name="connsiteX1" fmla="*/ 7493 w 9144001"/>
              <a:gd name="connsiteY1" fmla="*/ 0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8" fmla="*/ 0 w 9144001"/>
              <a:gd name="connsiteY8" fmla="*/ 0 h 2571750"/>
              <a:gd name="connsiteX0" fmla="*/ 0 w 9295255"/>
              <a:gd name="connsiteY0" fmla="*/ 1054308 h 2571750"/>
              <a:gd name="connsiteX1" fmla="*/ 158747 w 9295255"/>
              <a:gd name="connsiteY1" fmla="*/ 0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295255"/>
              <a:gd name="connsiteY0" fmla="*/ 1054308 h 2571750"/>
              <a:gd name="connsiteX1" fmla="*/ 289376 w 9295255"/>
              <a:gd name="connsiteY1" fmla="*/ 1891059 h 2571750"/>
              <a:gd name="connsiteX2" fmla="*/ 165622 w 9295255"/>
              <a:gd name="connsiteY2" fmla="*/ 1014474 h 2571750"/>
              <a:gd name="connsiteX3" fmla="*/ 1121136 w 9295255"/>
              <a:gd name="connsiteY3" fmla="*/ 1014474 h 2571750"/>
              <a:gd name="connsiteX4" fmla="*/ 1128011 w 9295255"/>
              <a:gd name="connsiteY4" fmla="*/ 0 h 2571750"/>
              <a:gd name="connsiteX5" fmla="*/ 9295255 w 9295255"/>
              <a:gd name="connsiteY5" fmla="*/ 0 h 2571750"/>
              <a:gd name="connsiteX6" fmla="*/ 9295255 w 9295255"/>
              <a:gd name="connsiteY6" fmla="*/ 2571750 h 2571750"/>
              <a:gd name="connsiteX7" fmla="*/ 151254 w 9295255"/>
              <a:gd name="connsiteY7" fmla="*/ 2571750 h 2571750"/>
              <a:gd name="connsiteX8" fmla="*/ 0 w 9295255"/>
              <a:gd name="connsiteY8" fmla="*/ 1054308 h 2571750"/>
              <a:gd name="connsiteX0" fmla="*/ 0 w 9144001"/>
              <a:gd name="connsiteY0" fmla="*/ 2571750 h 2571750"/>
              <a:gd name="connsiteX1" fmla="*/ 138122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69882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1148637 w 9144001"/>
              <a:gd name="connsiteY3" fmla="*/ 1031209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  <a:gd name="connsiteX0" fmla="*/ 0 w 9144001"/>
              <a:gd name="connsiteY0" fmla="*/ 2571750 h 2571750"/>
              <a:gd name="connsiteX1" fmla="*/ 618 w 9144001"/>
              <a:gd name="connsiteY1" fmla="*/ 1891059 h 2571750"/>
              <a:gd name="connsiteX2" fmla="*/ 14368 w 9144001"/>
              <a:gd name="connsiteY2" fmla="*/ 1014474 h 2571750"/>
              <a:gd name="connsiteX3" fmla="*/ 976757 w 9144001"/>
              <a:gd name="connsiteY3" fmla="*/ 1014474 h 2571750"/>
              <a:gd name="connsiteX4" fmla="*/ 976757 w 9144001"/>
              <a:gd name="connsiteY4" fmla="*/ 0 h 2571750"/>
              <a:gd name="connsiteX5" fmla="*/ 9144001 w 9144001"/>
              <a:gd name="connsiteY5" fmla="*/ 0 h 2571750"/>
              <a:gd name="connsiteX6" fmla="*/ 9144001 w 9144001"/>
              <a:gd name="connsiteY6" fmla="*/ 2571750 h 2571750"/>
              <a:gd name="connsiteX7" fmla="*/ 0 w 9144001"/>
              <a:gd name="connsiteY7" fmla="*/ 2571750 h 257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1" h="2571750">
                <a:moveTo>
                  <a:pt x="0" y="2571750"/>
                </a:moveTo>
                <a:lnTo>
                  <a:pt x="618" y="1891059"/>
                </a:lnTo>
                <a:cubicBezTo>
                  <a:pt x="2910" y="2229217"/>
                  <a:pt x="12076" y="676316"/>
                  <a:pt x="14368" y="1014474"/>
                </a:cubicBezTo>
                <a:lnTo>
                  <a:pt x="976757" y="1014474"/>
                </a:lnTo>
                <a:cubicBezTo>
                  <a:pt x="979049" y="670738"/>
                  <a:pt x="974465" y="343736"/>
                  <a:pt x="976757" y="0"/>
                </a:cubicBezTo>
                <a:lnTo>
                  <a:pt x="9144001" y="0"/>
                </a:lnTo>
                <a:lnTo>
                  <a:pt x="9144001" y="2571750"/>
                </a:lnTo>
                <a:lnTo>
                  <a:pt x="0" y="25717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8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Title Placeholder 1">
            <a:extLst>
              <a:ext uri="{FF2B5EF4-FFF2-40B4-BE49-F238E27FC236}">
                <a16:creationId xmlns:a16="http://schemas.microsoft.com/office/drawing/2014/main" id="{15260148-DF88-B840-90EE-0C47D332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558" y="5012224"/>
            <a:ext cx="12649197" cy="165331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lang="en-US" sz="256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Place your quote here. Place your quote here. Place your quote here. 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CC6AA5-C1EF-0548-9CE8-F9BF6B1A4B1D}"/>
              </a:ext>
            </a:extLst>
          </p:cNvPr>
          <p:cNvGrpSpPr/>
          <p:nvPr/>
        </p:nvGrpSpPr>
        <p:grpSpPr>
          <a:xfrm flipV="1">
            <a:off x="391162" y="3926388"/>
            <a:ext cx="13832840" cy="3502469"/>
            <a:chOff x="253999" y="256470"/>
            <a:chExt cx="9104950" cy="247233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9378DBA-50B5-3A48-8C5E-45B29DAB382E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2472337"/>
              <a:chOff x="701574" y="2423516"/>
              <a:chExt cx="2929039" cy="2472337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989985E-5187-0949-8871-D63CF18A6327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A073211-F272-8D4B-9561-18C82AF513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423516"/>
                <a:ext cx="0" cy="1086455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E9CB451-215A-024F-9057-56EAB4F18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78B1C9-CD78-C845-BDE3-22BDE7CDE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617591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8471C3B6-5F99-5E48-8910-59FA055EC8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109181" y="6679594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CEE1B424-793B-AD4A-8311-9DB3016363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09181" y="7016731"/>
            <a:ext cx="3718560" cy="332262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0" i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22B831-87DD-094C-8BF6-BADFCDF3267F}"/>
              </a:ext>
            </a:extLst>
          </p:cNvPr>
          <p:cNvSpPr txBox="1"/>
          <p:nvPr/>
        </p:nvSpPr>
        <p:spPr>
          <a:xfrm>
            <a:off x="-3480046" y="-3139144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l"/>
            <a:endParaRPr lang="en-US" sz="176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C31525-13D6-6647-85D8-3A22B819A073}"/>
              </a:ext>
            </a:extLst>
          </p:cNvPr>
          <p:cNvSpPr/>
          <p:nvPr/>
        </p:nvSpPr>
        <p:spPr>
          <a:xfrm>
            <a:off x="375850" y="7468204"/>
            <a:ext cx="1178630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7582ED6-B11E-2840-BC16-8AA55377756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78561" y="3530872"/>
            <a:ext cx="12649182" cy="24558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3DE98B-3528-A744-86A4-DCFFB94733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78563" y="3926388"/>
            <a:ext cx="12649182" cy="76753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4480" kern="1000" spc="0" dirty="0">
                <a:latin typeface="+mj-lt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/>
              <a:t>Customer Story Heading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682D7F-A8E4-E647-824A-A3055BB67211}"/>
              </a:ext>
            </a:extLst>
          </p:cNvPr>
          <p:cNvGrpSpPr/>
          <p:nvPr/>
        </p:nvGrpSpPr>
        <p:grpSpPr>
          <a:xfrm>
            <a:off x="0" y="0"/>
            <a:ext cx="1562810" cy="1328621"/>
            <a:chOff x="0" y="0"/>
            <a:chExt cx="976756" cy="83038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1EFDE17-815B-C744-AB1E-F53555C77370}"/>
                </a:ext>
              </a:extLst>
            </p:cNvPr>
            <p:cNvSpPr/>
            <p:nvPr/>
          </p:nvSpPr>
          <p:spPr>
            <a:xfrm>
              <a:off x="0" y="0"/>
              <a:ext cx="976756" cy="8303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60" err="1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pic>
          <p:nvPicPr>
            <p:cNvPr id="30" name="Image">
              <a:extLst>
                <a:ext uri="{FF2B5EF4-FFF2-40B4-BE49-F238E27FC236}">
                  <a16:creationId xmlns:a16="http://schemas.microsoft.com/office/drawing/2014/main" id="{2A4BE874-D293-184D-B0A4-EC203483E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246990" y="250462"/>
              <a:ext cx="489607" cy="327632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5875367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AEE067B2-F4B1-2441-A56D-BD1587AB4B4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568943" y="1638302"/>
            <a:ext cx="4061459" cy="4953000"/>
          </a:xfrm>
          <a:custGeom>
            <a:avLst/>
            <a:gdLst>
              <a:gd name="connsiteX0" fmla="*/ 453275 w 2538412"/>
              <a:gd name="connsiteY0" fmla="*/ 0 h 3095625"/>
              <a:gd name="connsiteX1" fmla="*/ 2538412 w 2538412"/>
              <a:gd name="connsiteY1" fmla="*/ 0 h 3095625"/>
              <a:gd name="connsiteX2" fmla="*/ 2538412 w 2538412"/>
              <a:gd name="connsiteY2" fmla="*/ 3095625 h 3095625"/>
              <a:gd name="connsiteX3" fmla="*/ 0 w 2538412"/>
              <a:gd name="connsiteY3" fmla="*/ 3095625 h 3095625"/>
              <a:gd name="connsiteX4" fmla="*/ 0 w 2538412"/>
              <a:gd name="connsiteY4" fmla="*/ 456411 h 3095625"/>
              <a:gd name="connsiteX5" fmla="*/ 453275 w 2538412"/>
              <a:gd name="connsiteY5" fmla="*/ 456411 h 309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38412" h="3095625">
                <a:moveTo>
                  <a:pt x="453275" y="0"/>
                </a:moveTo>
                <a:lnTo>
                  <a:pt x="2538412" y="0"/>
                </a:lnTo>
                <a:lnTo>
                  <a:pt x="2538412" y="3095625"/>
                </a:lnTo>
                <a:lnTo>
                  <a:pt x="0" y="3095625"/>
                </a:lnTo>
                <a:lnTo>
                  <a:pt x="0" y="456411"/>
                </a:lnTo>
                <a:lnTo>
                  <a:pt x="453275" y="4564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760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BA7A081F-361F-964E-B608-EEB95DB39FCD}"/>
              </a:ext>
            </a:extLst>
          </p:cNvPr>
          <p:cNvSpPr txBox="1">
            <a:spLocks/>
          </p:cNvSpPr>
          <p:nvPr/>
        </p:nvSpPr>
        <p:spPr>
          <a:xfrm>
            <a:off x="10567913" y="1639184"/>
            <a:ext cx="726270" cy="730259"/>
          </a:xfrm>
          <a:custGeom>
            <a:avLst/>
            <a:gdLst>
              <a:gd name="connsiteX0" fmla="*/ 0 w 453919"/>
              <a:gd name="connsiteY0" fmla="*/ 0 h 456412"/>
              <a:gd name="connsiteX1" fmla="*/ 453919 w 453919"/>
              <a:gd name="connsiteY1" fmla="*/ 0 h 456412"/>
              <a:gd name="connsiteX2" fmla="*/ 453919 w 453919"/>
              <a:gd name="connsiteY2" fmla="*/ 456412 h 456412"/>
              <a:gd name="connsiteX3" fmla="*/ 0 w 453919"/>
              <a:gd name="connsiteY3" fmla="*/ 456412 h 456412"/>
              <a:gd name="connsiteX4" fmla="*/ 0 w 453919"/>
              <a:gd name="connsiteY4" fmla="*/ 0 h 456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919" h="456412">
                <a:moveTo>
                  <a:pt x="0" y="0"/>
                </a:moveTo>
                <a:lnTo>
                  <a:pt x="453919" y="0"/>
                </a:lnTo>
                <a:lnTo>
                  <a:pt x="453919" y="456412"/>
                </a:lnTo>
                <a:lnTo>
                  <a:pt x="0" y="4564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182880" algn="l"/>
              </a:tabLst>
              <a:defRPr lang="en-US" sz="1050" b="0" i="0" kern="1200" baseline="0">
                <a:solidFill>
                  <a:schemeClr val="tx2"/>
                </a:solidFill>
                <a:latin typeface="+mn-lt"/>
                <a:ea typeface="Arial" charset="0"/>
                <a:cs typeface="Arial" charset="0"/>
              </a:defRPr>
            </a:lvl1pPr>
            <a:lvl2pPr marL="2743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defRPr lang="en-US" sz="16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Univers LT Std 45 Light"/>
              </a:defRPr>
            </a:lvl2pPr>
            <a:lvl3pPr marL="54864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defRPr lang="en-US" sz="14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Univers LT Std 45 Light"/>
              </a:defRPr>
            </a:lvl3pPr>
            <a:lvl4pPr marL="73152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def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Univers LT Std 45 Light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 baseline="0">
                <a:solidFill>
                  <a:schemeClr val="bg2">
                    <a:lumMod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80"/>
          </a:p>
        </p:txBody>
      </p:sp>
      <p:sp>
        <p:nvSpPr>
          <p:cNvPr id="42" name="Title Placeholder 1">
            <a:extLst>
              <a:ext uri="{FF2B5EF4-FFF2-40B4-BE49-F238E27FC236}">
                <a16:creationId xmlns:a16="http://schemas.microsoft.com/office/drawing/2014/main" id="{15260148-DF88-B840-90EE-0C47D332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0883" y="1639183"/>
            <a:ext cx="6972790" cy="398945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lang="en-US" sz="448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Place your quote here. Place your quote here. Place your quote here. Place your quote here.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CC6AA5-C1EF-0548-9CE8-F9BF6B1A4B1D}"/>
              </a:ext>
            </a:extLst>
          </p:cNvPr>
          <p:cNvGrpSpPr/>
          <p:nvPr/>
        </p:nvGrpSpPr>
        <p:grpSpPr>
          <a:xfrm flipV="1">
            <a:off x="1178560" y="0"/>
            <a:ext cx="7752080" cy="7449821"/>
            <a:chOff x="253999" y="256470"/>
            <a:chExt cx="5102517" cy="471840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9378DBA-50B5-3A48-8C5E-45B29DAB382E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718401"/>
              <a:chOff x="701574" y="177452"/>
              <a:chExt cx="2929039" cy="4718401"/>
            </a:xfrm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D989985E-5187-0949-8871-D63CF18A6327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A073211-F272-8D4B-9561-18C82AF513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177452"/>
                <a:ext cx="0" cy="3332517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E9CB451-215A-024F-9057-56EAB4F18C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478B1C9-CD78-C845-BDE3-22BDE7CDE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2173478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49" name="Image">
            <a:extLst>
              <a:ext uri="{FF2B5EF4-FFF2-40B4-BE49-F238E27FC236}">
                <a16:creationId xmlns:a16="http://schemas.microsoft.com/office/drawing/2014/main" id="{7EECE47B-ED7F-EB4B-843D-632CB7B3182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50" name="Text Placeholder 24">
            <a:extLst>
              <a:ext uri="{FF2B5EF4-FFF2-40B4-BE49-F238E27FC236}">
                <a16:creationId xmlns:a16="http://schemas.microsoft.com/office/drawing/2014/main" id="{8471C3B6-5F99-5E48-8910-59FA055EC8E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15122" y="6253282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CEE1B424-793B-AD4A-8311-9DB3016363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15122" y="6590417"/>
            <a:ext cx="3718560" cy="620699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0" i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4E09E-5125-B74E-B554-E933BCBEC1B7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22B831-87DD-094C-8BF6-BADFCDF3267F}"/>
              </a:ext>
            </a:extLst>
          </p:cNvPr>
          <p:cNvSpPr txBox="1"/>
          <p:nvPr/>
        </p:nvSpPr>
        <p:spPr>
          <a:xfrm>
            <a:off x="-3480046" y="-3139144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l"/>
            <a:endParaRPr lang="en-US" sz="176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Pie 16">
            <a:extLst>
              <a:ext uri="{FF2B5EF4-FFF2-40B4-BE49-F238E27FC236}">
                <a16:creationId xmlns:a16="http://schemas.microsoft.com/office/drawing/2014/main" id="{2383DA36-5FB2-FB43-AD10-FBA5AF15162F}"/>
              </a:ext>
            </a:extLst>
          </p:cNvPr>
          <p:cNvSpPr>
            <a:spLocks/>
          </p:cNvSpPr>
          <p:nvPr/>
        </p:nvSpPr>
        <p:spPr>
          <a:xfrm rot="10800000">
            <a:off x="10567909" y="1638299"/>
            <a:ext cx="1463040" cy="1463040"/>
          </a:xfrm>
          <a:prstGeom prst="pie">
            <a:avLst>
              <a:gd name="adj1" fmla="val 6048"/>
              <a:gd name="adj2" fmla="val 5412552"/>
            </a:avLst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310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7A4E09E-5125-B74E-B554-E933BCBEC1B7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22B831-87DD-094C-8BF6-BADFCDF3267F}"/>
              </a:ext>
            </a:extLst>
          </p:cNvPr>
          <p:cNvSpPr txBox="1"/>
          <p:nvPr/>
        </p:nvSpPr>
        <p:spPr>
          <a:xfrm>
            <a:off x="-3480046" y="-3139144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l"/>
            <a:endParaRPr lang="en-US" sz="176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0E0FFF-259D-7541-B009-9ABD6BC92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2" y="1"/>
            <a:ext cx="1178560" cy="8229598"/>
          </a:xfrm>
          <a:prstGeom prst="rect">
            <a:avLst/>
          </a:prstGeom>
        </p:spPr>
      </p:pic>
      <p:pic>
        <p:nvPicPr>
          <p:cNvPr id="19" name="Image">
            <a:extLst>
              <a:ext uri="{FF2B5EF4-FFF2-40B4-BE49-F238E27FC236}">
                <a16:creationId xmlns:a16="http://schemas.microsoft.com/office/drawing/2014/main" id="{391EC18B-77FD-E646-BAFF-4053ABBC376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A6ADDA8F-E27E-374C-BFFC-88BCD1003C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4801" y="2623823"/>
            <a:ext cx="10591800" cy="300481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>
              <a:defRPr lang="en-US" sz="4480" dirty="0">
                <a:solidFill>
                  <a:schemeClr val="tx2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Place your quote here. Place your quote here. Place your quote here. Place your quote here.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ECDCBC7D-2FD3-5E40-A27C-4980D3B6C8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18040" y="6253282"/>
            <a:ext cx="3718560" cy="278886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1">
                <a:solidFill>
                  <a:schemeClr val="tx2"/>
                </a:solidFill>
                <a:latin typeface="+mn-lt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F48D7100-0AE2-3A4E-9283-6A64C2504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18040" y="6590417"/>
            <a:ext cx="3718560" cy="620699"/>
          </a:xfrm>
          <a:prstGeom prst="rect">
            <a:avLst/>
          </a:prstGeom>
        </p:spPr>
        <p:txBody>
          <a:bodyPr lIns="0" tIns="0" rIns="0" bIns="0" anchor="t"/>
          <a:lstStyle>
            <a:lvl1pPr algn="r">
              <a:defRPr sz="1600" b="0" i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760">
                <a:latin typeface="+mn-lt"/>
              </a:defRPr>
            </a:lvl2pPr>
            <a:lvl3pPr>
              <a:defRPr sz="1760">
                <a:latin typeface="+mn-lt"/>
              </a:defRPr>
            </a:lvl3pPr>
            <a:lvl4pPr>
              <a:defRPr sz="1760">
                <a:latin typeface="+mn-lt"/>
              </a:defRPr>
            </a:lvl4pPr>
            <a:lvl5pPr>
              <a:defRPr sz="1760">
                <a:latin typeface="+mn-lt"/>
              </a:defRPr>
            </a:lvl5pPr>
          </a:lstStyle>
          <a:p>
            <a:pPr lvl="0"/>
            <a:r>
              <a:rPr lang="en-US"/>
              <a:t>POSITION AND COMPANY</a:t>
            </a:r>
          </a:p>
        </p:txBody>
      </p:sp>
      <p:sp>
        <p:nvSpPr>
          <p:cNvPr id="25" name="Pie 24">
            <a:extLst>
              <a:ext uri="{FF2B5EF4-FFF2-40B4-BE49-F238E27FC236}">
                <a16:creationId xmlns:a16="http://schemas.microsoft.com/office/drawing/2014/main" id="{DE27984F-A390-7A4D-8818-586FDFF9AD90}"/>
              </a:ext>
            </a:extLst>
          </p:cNvPr>
          <p:cNvSpPr>
            <a:spLocks/>
          </p:cNvSpPr>
          <p:nvPr/>
        </p:nvSpPr>
        <p:spPr>
          <a:xfrm rot="10800000">
            <a:off x="2011683" y="1514842"/>
            <a:ext cx="1668315" cy="1659309"/>
          </a:xfrm>
          <a:prstGeom prst="pie">
            <a:avLst>
              <a:gd name="adj1" fmla="val 6048"/>
              <a:gd name="adj2" fmla="val 5412552"/>
            </a:avLst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76A340-CC30-A548-B829-F8A76D5BC185}"/>
              </a:ext>
            </a:extLst>
          </p:cNvPr>
          <p:cNvGrpSpPr/>
          <p:nvPr/>
        </p:nvGrpSpPr>
        <p:grpSpPr>
          <a:xfrm flipV="1">
            <a:off x="2002683" y="5237482"/>
            <a:ext cx="11433917" cy="2188160"/>
            <a:chOff x="254000" y="256470"/>
            <a:chExt cx="7525947" cy="13858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4B5FE5-4627-9C46-8C76-9982691D2CDC}"/>
                </a:ext>
              </a:extLst>
            </p:cNvPr>
            <p:cNvGrpSpPr/>
            <p:nvPr/>
          </p:nvGrpSpPr>
          <p:grpSpPr>
            <a:xfrm flipH="1" flipV="1">
              <a:off x="254000" y="256470"/>
              <a:ext cx="2929038" cy="1385888"/>
              <a:chOff x="701574" y="3509965"/>
              <a:chExt cx="2929038" cy="1385888"/>
            </a:xfrm>
          </p:grpSpPr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51F2E91-3DE3-FD49-AA63-74BD3FD5D9BD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84DFD07-A88D-F249-ACD0-DA70CA9596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2E1F04-3951-1947-AD58-51F6B35226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3038" y="256470"/>
              <a:ext cx="4596909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713891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AB8D11-AD3A-4141-9F5A-7748DF9C74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62070" y="3"/>
            <a:ext cx="768330" cy="8229598"/>
          </a:xfrm>
          <a:prstGeom prst="rect">
            <a:avLst/>
          </a:prstGeom>
        </p:spPr>
      </p:pic>
      <p:pic>
        <p:nvPicPr>
          <p:cNvPr id="21" name="Picture Placeholder 4">
            <a:extLst>
              <a:ext uri="{FF2B5EF4-FFF2-40B4-BE49-F238E27FC236}">
                <a16:creationId xmlns:a16="http://schemas.microsoft.com/office/drawing/2014/main" id="{A0156F60-09B0-0440-9CDD-1AB031DB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8" y="16"/>
            <a:ext cx="5684488" cy="8229584"/>
          </a:xfrm>
          <a:custGeom>
            <a:avLst/>
            <a:gdLst>
              <a:gd name="connsiteX0" fmla="*/ 981076 w 3568700"/>
              <a:gd name="connsiteY0" fmla="*/ 0 h 5143500"/>
              <a:gd name="connsiteX1" fmla="*/ 3568700 w 3568700"/>
              <a:gd name="connsiteY1" fmla="*/ 0 h 5143500"/>
              <a:gd name="connsiteX2" fmla="*/ 3568700 w 3568700"/>
              <a:gd name="connsiteY2" fmla="*/ 5143500 h 5143500"/>
              <a:gd name="connsiteX3" fmla="*/ 0 w 3568700"/>
              <a:gd name="connsiteY3" fmla="*/ 5143500 h 5143500"/>
              <a:gd name="connsiteX4" fmla="*/ 0 w 3568700"/>
              <a:gd name="connsiteY4" fmla="*/ 828633 h 5143500"/>
              <a:gd name="connsiteX5" fmla="*/ 981076 w 3568700"/>
              <a:gd name="connsiteY5" fmla="*/ 828633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8700" h="5143500">
                <a:moveTo>
                  <a:pt x="981076" y="0"/>
                </a:moveTo>
                <a:lnTo>
                  <a:pt x="3568700" y="0"/>
                </a:lnTo>
                <a:lnTo>
                  <a:pt x="3568700" y="5143500"/>
                </a:lnTo>
                <a:lnTo>
                  <a:pt x="0" y="5143500"/>
                </a:lnTo>
                <a:lnTo>
                  <a:pt x="0" y="828633"/>
                </a:lnTo>
                <a:lnTo>
                  <a:pt x="981076" y="828633"/>
                </a:lnTo>
                <a:close/>
              </a:path>
            </a:pathLst>
          </a:custGeom>
          <a:noFill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7ECE56-49A2-5A4A-B068-2B97BA448EFB}"/>
              </a:ext>
            </a:extLst>
          </p:cNvPr>
          <p:cNvSpPr/>
          <p:nvPr/>
        </p:nvSpPr>
        <p:spPr>
          <a:xfrm>
            <a:off x="1" y="0"/>
            <a:ext cx="1622283" cy="1353562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75680" y="3047255"/>
            <a:ext cx="7360922" cy="94549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5681" y="4293249"/>
            <a:ext cx="7360920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tx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FAF2C5-DE31-2246-B9B9-FE60FD80BA4E}"/>
              </a:ext>
            </a:extLst>
          </p:cNvPr>
          <p:cNvCxnSpPr>
            <a:cxnSpLocks/>
          </p:cNvCxnSpPr>
          <p:nvPr/>
        </p:nvCxnSpPr>
        <p:spPr>
          <a:xfrm>
            <a:off x="8920482" y="415979"/>
            <a:ext cx="3734402" cy="0"/>
          </a:xfrm>
          <a:prstGeom prst="line">
            <a:avLst/>
          </a:prstGeom>
          <a:noFill/>
          <a:ln w="12700" cap="flat">
            <a:solidFill>
              <a:schemeClr val="tx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A461D489-B5A6-6845-9E0E-48291F78B396}"/>
              </a:ext>
            </a:extLst>
          </p:cNvPr>
          <p:cNvSpPr/>
          <p:nvPr/>
        </p:nvSpPr>
        <p:spPr>
          <a:xfrm flipH="1">
            <a:off x="6075681" y="415982"/>
            <a:ext cx="4853941" cy="4411093"/>
          </a:xfrm>
          <a:prstGeom prst="arc">
            <a:avLst/>
          </a:pr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80"/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D42AA959-BD3F-204E-ADBF-55F5D2FA3A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D2953A-DC36-124D-B17E-9E5B78F05A8C}"/>
              </a:ext>
            </a:extLst>
          </p:cNvPr>
          <p:cNvSpPr/>
          <p:nvPr/>
        </p:nvSpPr>
        <p:spPr>
          <a:xfrm>
            <a:off x="12679683" y="237098"/>
            <a:ext cx="773451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11957597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4318A853-BC17-0E4F-BD5F-6054F35EDA2B}"/>
              </a:ext>
            </a:extLst>
          </p:cNvPr>
          <p:cNvSpPr/>
          <p:nvPr/>
        </p:nvSpPr>
        <p:spPr>
          <a:xfrm>
            <a:off x="6" y="0"/>
            <a:ext cx="14630398" cy="8229600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41042" y="2623823"/>
            <a:ext cx="9438640" cy="1743246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41044" y="4660885"/>
            <a:ext cx="9438635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FC4BF429-AECB-C64F-857D-520D598BC9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59983-8944-6449-B49C-B80D3A24BE2F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8991185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047AFD8-289C-5540-8775-BB5FCC9F90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178560" cy="8229598"/>
          </a:xfrm>
          <a:prstGeom prst="rect">
            <a:avLst/>
          </a:prstGeom>
        </p:spPr>
      </p:pic>
      <p:pic>
        <p:nvPicPr>
          <p:cNvPr id="17" name="Image">
            <a:extLst>
              <a:ext uri="{FF2B5EF4-FFF2-40B4-BE49-F238E27FC236}">
                <a16:creationId xmlns:a16="http://schemas.microsoft.com/office/drawing/2014/main" id="{42B1A14B-492A-1F40-B7F5-C353024A1AA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5981"/>
            <a:ext cx="404826" cy="270899"/>
          </a:xfrm>
          <a:prstGeom prst="rect">
            <a:avLst/>
          </a:prstGeom>
          <a:ln w="12700">
            <a:miter lim="400000"/>
          </a:ln>
          <a:effectLst>
            <a:outerShdw blurRad="63500" algn="ctr" rotWithShape="0">
              <a:schemeClr val="tx1">
                <a:alpha val="40000"/>
              </a:scheme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D5B481-564C-3D4E-9AE3-B01DACF3A020}"/>
              </a:ext>
            </a:extLst>
          </p:cNvPr>
          <p:cNvSpPr/>
          <p:nvPr/>
        </p:nvSpPr>
        <p:spPr>
          <a:xfrm>
            <a:off x="13578165" y="237098"/>
            <a:ext cx="666154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bg1"/>
                </a:solidFill>
              </a:rPr>
              <a:t>ni.com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8AF5D9-45F3-364E-8D2A-1AED4F1C398B}"/>
              </a:ext>
            </a:extLst>
          </p:cNvPr>
          <p:cNvCxnSpPr>
            <a:cxnSpLocks/>
          </p:cNvCxnSpPr>
          <p:nvPr/>
        </p:nvCxnSpPr>
        <p:spPr>
          <a:xfrm>
            <a:off x="1561137" y="415979"/>
            <a:ext cx="11890701" cy="0"/>
          </a:xfrm>
          <a:prstGeom prst="line">
            <a:avLst/>
          </a:prstGeom>
          <a:noFill/>
          <a:ln w="127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4F56FE9-9A16-9246-A70C-C51B799193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61138" y="2257395"/>
            <a:ext cx="11391464" cy="1743246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</a:t>
            </a:r>
            <a:br>
              <a:rPr lang="en-US"/>
            </a:br>
            <a:r>
              <a:rPr lang="en-US"/>
              <a:t>Divider Slide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6DBAD126-5E50-1C4F-92CA-FE968CF319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61139" y="4294457"/>
            <a:ext cx="11391459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>
              <a:defRPr lang="en-US" sz="2880" dirty="0">
                <a:solidFill>
                  <a:schemeClr val="bg1"/>
                </a:solidFill>
              </a:defRPr>
            </a:lvl1pPr>
          </a:lstStyle>
          <a:p>
            <a:pPr lvl="0">
              <a:spcBef>
                <a:spcPts val="1600"/>
              </a:spcBef>
              <a:buClrTx/>
              <a:buSzTx/>
              <a:buFont typeface="Arial"/>
              <a:tabLst/>
            </a:pPr>
            <a:r>
              <a:rPr lang="en-US"/>
              <a:t>Subhead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91269606-5049-A349-A0F2-E7948820D3E3}"/>
              </a:ext>
            </a:extLst>
          </p:cNvPr>
          <p:cNvSpPr/>
          <p:nvPr/>
        </p:nvSpPr>
        <p:spPr>
          <a:xfrm flipV="1">
            <a:off x="4408023" y="-1780905"/>
            <a:ext cx="9788630" cy="9594526"/>
          </a:xfrm>
          <a:prstGeom prst="arc">
            <a:avLst/>
          </a:prstGeom>
          <a:ln w="127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8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90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ayout for Bar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21F88F-7476-BB48-935A-A515D14D8D6A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B0979B2-3789-3043-8C2E-7A66B16CA9DF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7014392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rg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34C00EEC-9365-B34A-AFA4-37781D3407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51068" y="3629728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Round Single Corner Rectangle 42">
            <a:extLst>
              <a:ext uri="{FF2B5EF4-FFF2-40B4-BE49-F238E27FC236}">
                <a16:creationId xmlns:a16="http://schemas.microsoft.com/office/drawing/2014/main" id="{C935EA80-6666-174E-8F4D-5FE0C794C6FF}"/>
              </a:ext>
            </a:extLst>
          </p:cNvPr>
          <p:cNvSpPr/>
          <p:nvPr/>
        </p:nvSpPr>
        <p:spPr>
          <a:xfrm rot="10800000">
            <a:off x="11369040" y="-2"/>
            <a:ext cx="3261357" cy="3001214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1976186C-E87F-F74F-BB92-C059D8DB15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78082" y="964138"/>
            <a:ext cx="1652320" cy="2029917"/>
          </a:xfrm>
          <a:prstGeom prst="rect">
            <a:avLst/>
          </a:prstGeom>
        </p:spPr>
        <p:txBody>
          <a:bodyPr anchor="ctr"/>
          <a:lstStyle>
            <a:lvl1pPr algn="ctr">
              <a:defRPr sz="168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0" name="Text Placeholder 45">
            <a:extLst>
              <a:ext uri="{FF2B5EF4-FFF2-40B4-BE49-F238E27FC236}">
                <a16:creationId xmlns:a16="http://schemas.microsoft.com/office/drawing/2014/main" id="{39B843AD-5A8A-F740-BE2F-49F9B47A0C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779767" y="335618"/>
            <a:ext cx="2654262" cy="292099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l">
              <a:spcBef>
                <a:spcPts val="0"/>
              </a:spcBef>
              <a:defRPr sz="16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1" name="Text Placeholder 45">
            <a:extLst>
              <a:ext uri="{FF2B5EF4-FFF2-40B4-BE49-F238E27FC236}">
                <a16:creationId xmlns:a16="http://schemas.microsoft.com/office/drawing/2014/main" id="{FF4BB383-CF91-4C41-B0F6-F5DAE34F5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71994" y="607711"/>
            <a:ext cx="2654262" cy="315611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l">
              <a:spcBef>
                <a:spcPts val="0"/>
              </a:spcBef>
              <a:defRPr sz="1280" b="0" i="0" spc="-48" baseline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TITLE, DEPARTMENT</a:t>
            </a: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CB0FF831-6C7C-3C47-AA39-C6A6446C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Rectangle 38">
            <a:extLst>
              <a:ext uri="{FF2B5EF4-FFF2-40B4-BE49-F238E27FC236}">
                <a16:creationId xmlns:a16="http://schemas.microsoft.com/office/drawing/2014/main" id="{B0C54555-FAF8-C247-BD47-30239068182E}"/>
              </a:ext>
            </a:extLst>
          </p:cNvPr>
          <p:cNvSpPr>
            <a:spLocks/>
          </p:cNvSpPr>
          <p:nvPr/>
        </p:nvSpPr>
        <p:spPr bwMode="auto">
          <a:xfrm>
            <a:off x="6075683" y="1850596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EC8AAA-D5D3-014B-9A40-0F8C9630E4E3}"/>
              </a:ext>
            </a:extLst>
          </p:cNvPr>
          <p:cNvGrpSpPr/>
          <p:nvPr/>
        </p:nvGrpSpPr>
        <p:grpSpPr>
          <a:xfrm>
            <a:off x="803535" y="940682"/>
            <a:ext cx="10179286" cy="6900301"/>
            <a:chOff x="253999" y="256470"/>
            <a:chExt cx="6753876" cy="463821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EBA9A18-88F1-BE4F-93F8-680112FE32B8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638212"/>
              <a:chOff x="701574" y="257641"/>
              <a:chExt cx="2929039" cy="4638212"/>
            </a:xfrm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8649C24-5708-D84B-9CB9-9A835EFFF6EE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5F30895-A8BA-3448-9E5A-831B3FB370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57641"/>
                <a:ext cx="0" cy="3252323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B41F828-4BBF-204C-9807-5E049EEA3C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7147D10-ADCE-084A-9D6D-972C2D0E5B58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382483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2CA9A7DA-970B-1045-AABD-B36D98DCD1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8353" y="1893626"/>
            <a:ext cx="2242040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45">
            <a:extLst>
              <a:ext uri="{FF2B5EF4-FFF2-40B4-BE49-F238E27FC236}">
                <a16:creationId xmlns:a16="http://schemas.microsoft.com/office/drawing/2014/main" id="{20E5D574-26BB-8645-A658-02E6D89DF9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08353" y="2276979"/>
            <a:ext cx="2242040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lnSpc>
                <a:spcPts val="1536"/>
              </a:lnSpc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54" name="Rectangle 38">
            <a:extLst>
              <a:ext uri="{FF2B5EF4-FFF2-40B4-BE49-F238E27FC236}">
                <a16:creationId xmlns:a16="http://schemas.microsoft.com/office/drawing/2014/main" id="{6F3D4AB5-FDE7-7F41-B8F4-33F4A2AD26C1}"/>
              </a:ext>
            </a:extLst>
          </p:cNvPr>
          <p:cNvSpPr>
            <a:spLocks/>
          </p:cNvSpPr>
          <p:nvPr/>
        </p:nvSpPr>
        <p:spPr bwMode="auto">
          <a:xfrm>
            <a:off x="6075683" y="3629730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 Placeholder 45">
            <a:extLst>
              <a:ext uri="{FF2B5EF4-FFF2-40B4-BE49-F238E27FC236}">
                <a16:creationId xmlns:a16="http://schemas.microsoft.com/office/drawing/2014/main" id="{49B88D92-1CB9-E042-971C-EAB615791FE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8353" y="3669182"/>
            <a:ext cx="2242040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45">
            <a:extLst>
              <a:ext uri="{FF2B5EF4-FFF2-40B4-BE49-F238E27FC236}">
                <a16:creationId xmlns:a16="http://schemas.microsoft.com/office/drawing/2014/main" id="{286D1BE9-538A-A54A-8CBA-E6F7933552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08353" y="4052534"/>
            <a:ext cx="2242040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C0C7BC42-D94A-934B-A163-06FD2EEA534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2944332" y="3629728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4" name="Rectangle 38">
            <a:extLst>
              <a:ext uri="{FF2B5EF4-FFF2-40B4-BE49-F238E27FC236}">
                <a16:creationId xmlns:a16="http://schemas.microsoft.com/office/drawing/2014/main" id="{DF0A8375-0B65-EB40-B6CD-B7A5B5C89A14}"/>
              </a:ext>
            </a:extLst>
          </p:cNvPr>
          <p:cNvSpPr>
            <a:spLocks/>
          </p:cNvSpPr>
          <p:nvPr/>
        </p:nvSpPr>
        <p:spPr bwMode="auto">
          <a:xfrm>
            <a:off x="10668947" y="3629730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5" name="Text Placeholder 45">
            <a:extLst>
              <a:ext uri="{FF2B5EF4-FFF2-40B4-BE49-F238E27FC236}">
                <a16:creationId xmlns:a16="http://schemas.microsoft.com/office/drawing/2014/main" id="{AEF451D5-4945-154C-9652-F9E7ABDDFD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667595" y="3669182"/>
            <a:ext cx="2276062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6" name="Text Placeholder 45">
            <a:extLst>
              <a:ext uri="{FF2B5EF4-FFF2-40B4-BE49-F238E27FC236}">
                <a16:creationId xmlns:a16="http://schemas.microsoft.com/office/drawing/2014/main" id="{AB540B94-284F-6F4F-A836-E6BD649D8B3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667595" y="4052534"/>
            <a:ext cx="2276062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B2C82D68-F0C1-E44E-BAAD-E078143CAD3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2944332" y="5633575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8" name="Rectangle 38">
            <a:extLst>
              <a:ext uri="{FF2B5EF4-FFF2-40B4-BE49-F238E27FC236}">
                <a16:creationId xmlns:a16="http://schemas.microsoft.com/office/drawing/2014/main" id="{FE81A75B-314E-8741-BE17-3A841281C75F}"/>
              </a:ext>
            </a:extLst>
          </p:cNvPr>
          <p:cNvSpPr>
            <a:spLocks/>
          </p:cNvSpPr>
          <p:nvPr/>
        </p:nvSpPr>
        <p:spPr bwMode="auto">
          <a:xfrm>
            <a:off x="10668947" y="5633577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9" name="Text Placeholder 45">
            <a:extLst>
              <a:ext uri="{FF2B5EF4-FFF2-40B4-BE49-F238E27FC236}">
                <a16:creationId xmlns:a16="http://schemas.microsoft.com/office/drawing/2014/main" id="{1D6F5BD0-8A21-BF4B-81C0-4F4B5A699F4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7595" y="5676609"/>
            <a:ext cx="2276062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0" name="Text Placeholder 45">
            <a:extLst>
              <a:ext uri="{FF2B5EF4-FFF2-40B4-BE49-F238E27FC236}">
                <a16:creationId xmlns:a16="http://schemas.microsoft.com/office/drawing/2014/main" id="{0EC3AD10-34A3-F642-8562-E1138EB1CB2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667595" y="6059961"/>
            <a:ext cx="2276062" cy="747627"/>
          </a:xfrm>
          <a:prstGeom prst="rect">
            <a:avLst/>
          </a:prstGeom>
        </p:spPr>
        <p:txBody>
          <a:bodyPr lIns="18288" tIns="36576" rIns="36576" bIns="36576" anchor="t"/>
          <a:lstStyle>
            <a:lvl1pPr algn="r">
              <a:spcBef>
                <a:spcPts val="0"/>
              </a:spcBef>
              <a:defRPr sz="1280" b="0" i="0" spc="-48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TITLE, DEPARTMENT</a:t>
            </a:r>
          </a:p>
        </p:txBody>
      </p:sp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4A97F964-E427-404C-AD24-DB63DA81778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8351067" y="5633575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2" name="Rectangle 38">
            <a:extLst>
              <a:ext uri="{FF2B5EF4-FFF2-40B4-BE49-F238E27FC236}">
                <a16:creationId xmlns:a16="http://schemas.microsoft.com/office/drawing/2014/main" id="{13C44FF9-C4AF-5540-9803-BD5FBC834916}"/>
              </a:ext>
            </a:extLst>
          </p:cNvPr>
          <p:cNvSpPr>
            <a:spLocks/>
          </p:cNvSpPr>
          <p:nvPr/>
        </p:nvSpPr>
        <p:spPr bwMode="auto">
          <a:xfrm>
            <a:off x="6075681" y="5633575"/>
            <a:ext cx="2276062" cy="1181174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3" name="Text Placeholder 45">
            <a:extLst>
              <a:ext uri="{FF2B5EF4-FFF2-40B4-BE49-F238E27FC236}">
                <a16:creationId xmlns:a16="http://schemas.microsoft.com/office/drawing/2014/main" id="{7A7FC0C9-677B-E740-A531-F873D297FB6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66533" y="5676609"/>
            <a:ext cx="2283856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45">
            <a:extLst>
              <a:ext uri="{FF2B5EF4-FFF2-40B4-BE49-F238E27FC236}">
                <a16:creationId xmlns:a16="http://schemas.microsoft.com/office/drawing/2014/main" id="{3FEDC7F0-D6C4-8242-8BC1-C8C399DD222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66533" y="6059961"/>
            <a:ext cx="2283856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105" name="Picture Placeholder 104">
            <a:extLst>
              <a:ext uri="{FF2B5EF4-FFF2-40B4-BE49-F238E27FC236}">
                <a16:creationId xmlns:a16="http://schemas.microsoft.com/office/drawing/2014/main" id="{581410A2-7F31-5840-BE18-14E5E8E375F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791827" y="3629728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6" name="Rectangle 38">
            <a:extLst>
              <a:ext uri="{FF2B5EF4-FFF2-40B4-BE49-F238E27FC236}">
                <a16:creationId xmlns:a16="http://schemas.microsoft.com/office/drawing/2014/main" id="{53334B94-B3DF-6446-A222-9BCEC435A364}"/>
              </a:ext>
            </a:extLst>
          </p:cNvPr>
          <p:cNvSpPr>
            <a:spLocks/>
          </p:cNvSpPr>
          <p:nvPr/>
        </p:nvSpPr>
        <p:spPr bwMode="auto">
          <a:xfrm>
            <a:off x="1516441" y="3629730"/>
            <a:ext cx="2276062" cy="1177592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7" name="Text Placeholder 45">
            <a:extLst>
              <a:ext uri="{FF2B5EF4-FFF2-40B4-BE49-F238E27FC236}">
                <a16:creationId xmlns:a16="http://schemas.microsoft.com/office/drawing/2014/main" id="{BFA1F2C8-4C7E-D242-AF44-6B8346F12B1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37218" y="3669182"/>
            <a:ext cx="2253933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5">
            <a:extLst>
              <a:ext uri="{FF2B5EF4-FFF2-40B4-BE49-F238E27FC236}">
                <a16:creationId xmlns:a16="http://schemas.microsoft.com/office/drawing/2014/main" id="{BE8851C8-9655-3347-B603-22F4A4D2DBC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37218" y="4052534"/>
            <a:ext cx="2253933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E4017C74-767A-FD46-BAC3-21B82EC96BC6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3791825" y="5633575"/>
            <a:ext cx="887966" cy="118506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0" name="Rectangle 38">
            <a:extLst>
              <a:ext uri="{FF2B5EF4-FFF2-40B4-BE49-F238E27FC236}">
                <a16:creationId xmlns:a16="http://schemas.microsoft.com/office/drawing/2014/main" id="{10054C0A-17B9-6E43-B82B-7D4029C8D9F7}"/>
              </a:ext>
            </a:extLst>
          </p:cNvPr>
          <p:cNvSpPr>
            <a:spLocks/>
          </p:cNvSpPr>
          <p:nvPr/>
        </p:nvSpPr>
        <p:spPr bwMode="auto">
          <a:xfrm>
            <a:off x="1516439" y="5633576"/>
            <a:ext cx="2276062" cy="1178704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891" tIns="58522" rIns="58522" bIns="58522" numCol="1" rtlCol="0" anchor="ctr" anchorCtr="0" compatLnSpc="1">
            <a:prstTxWarp prst="textNoShape">
              <a:avLst/>
            </a:prstTxWarp>
          </a:bodyPr>
          <a:lstStyle/>
          <a:p>
            <a:pPr algn="r"/>
            <a:endParaRPr lang="en-US" sz="1280" b="0" i="0" spc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1" name="Text Placeholder 45">
            <a:extLst>
              <a:ext uri="{FF2B5EF4-FFF2-40B4-BE49-F238E27FC236}">
                <a16:creationId xmlns:a16="http://schemas.microsoft.com/office/drawing/2014/main" id="{F9483B47-3A70-484B-8C43-5A8F11F94F0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37219" y="5676609"/>
            <a:ext cx="2253931" cy="375880"/>
          </a:xfrm>
          <a:prstGeom prst="rect">
            <a:avLst/>
          </a:prstGeom>
        </p:spPr>
        <p:txBody>
          <a:bodyPr lIns="36576" tIns="36576" rIns="36576" bIns="36576" anchor="ctr"/>
          <a:lstStyle>
            <a:lvl1pPr algn="r">
              <a:spcBef>
                <a:spcPts val="0"/>
              </a:spcBef>
              <a:defRPr sz="1600" b="1" i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45">
            <a:extLst>
              <a:ext uri="{FF2B5EF4-FFF2-40B4-BE49-F238E27FC236}">
                <a16:creationId xmlns:a16="http://schemas.microsoft.com/office/drawing/2014/main" id="{8579D521-FFB7-334E-8223-514F0777FC5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537219" y="6059961"/>
            <a:ext cx="2253931" cy="747627"/>
          </a:xfrm>
          <a:prstGeom prst="rect">
            <a:avLst/>
          </a:prstGeom>
        </p:spPr>
        <p:txBody>
          <a:bodyPr lIns="36576" tIns="36576" rIns="36576" bIns="36576" anchor="t"/>
          <a:lstStyle>
            <a:lvl1pPr algn="r">
              <a:spcBef>
                <a:spcPts val="0"/>
              </a:spcBef>
              <a:defRPr lang="en-US" sz="1280" b="0" i="0" kern="1200" spc="-48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Arial" charset="0"/>
                <a:cs typeface="Consolas" panose="020B0609020204030204" pitchFamily="49" charset="0"/>
              </a:defRPr>
            </a:lvl1pPr>
            <a:lvl2pPr>
              <a:defRPr sz="1280">
                <a:latin typeface="+mj-lt"/>
              </a:defRPr>
            </a:lvl2pPr>
            <a:lvl3pPr>
              <a:defRPr sz="1280">
                <a:latin typeface="+mj-lt"/>
              </a:defRPr>
            </a:lvl3pPr>
            <a:lvl4pPr>
              <a:defRPr sz="1280">
                <a:latin typeface="+mj-lt"/>
              </a:defRPr>
            </a:lvl4pPr>
            <a:lvl5pPr>
              <a:defRPr sz="1280">
                <a:latin typeface="+mj-lt"/>
              </a:defRPr>
            </a:lvl5pPr>
          </a:lstStyle>
          <a:p>
            <a:pPr marL="0" marR="0" lvl="0" indent="0" algn="r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</a:pPr>
            <a:r>
              <a:rPr lang="en-US"/>
              <a:t>TITLE, DEPARTMENT</a:t>
            </a:r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EE475BD0-BC20-2C49-9208-51C83DC5B56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51068" y="1850596"/>
            <a:ext cx="887966" cy="1177592"/>
          </a:xfrm>
          <a:custGeom>
            <a:avLst/>
            <a:gdLst>
              <a:gd name="connsiteX0" fmla="*/ 0 w 554979"/>
              <a:gd name="connsiteY0" fmla="*/ 0 h 731520"/>
              <a:gd name="connsiteX1" fmla="*/ 277490 w 554979"/>
              <a:gd name="connsiteY1" fmla="*/ 0 h 731520"/>
              <a:gd name="connsiteX2" fmla="*/ 549343 w 554979"/>
              <a:gd name="connsiteY2" fmla="*/ 221566 h 731520"/>
              <a:gd name="connsiteX3" fmla="*/ 554979 w 554979"/>
              <a:gd name="connsiteY3" fmla="*/ 277480 h 731520"/>
              <a:gd name="connsiteX4" fmla="*/ 554979 w 554979"/>
              <a:gd name="connsiteY4" fmla="*/ 731520 h 731520"/>
              <a:gd name="connsiteX5" fmla="*/ 0 w 554979"/>
              <a:gd name="connsiteY5" fmla="*/ 73152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4979" h="731520">
                <a:moveTo>
                  <a:pt x="0" y="0"/>
                </a:moveTo>
                <a:lnTo>
                  <a:pt x="277490" y="0"/>
                </a:lnTo>
                <a:cubicBezTo>
                  <a:pt x="411587" y="0"/>
                  <a:pt x="523468" y="95119"/>
                  <a:pt x="549343" y="221566"/>
                </a:cubicBezTo>
                <a:lnTo>
                  <a:pt x="554979" y="277480"/>
                </a:lnTo>
                <a:lnTo>
                  <a:pt x="554979" y="731520"/>
                </a:lnTo>
                <a:lnTo>
                  <a:pt x="0" y="73152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96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5" name="Text Placeholder 114">
            <a:extLst>
              <a:ext uri="{FF2B5EF4-FFF2-40B4-BE49-F238E27FC236}">
                <a16:creationId xmlns:a16="http://schemas.microsoft.com/office/drawing/2014/main" id="{8C98CAD5-46D7-5D4E-AF46-F9CC597B1AB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981963" y="1058686"/>
            <a:ext cx="8000859" cy="304800"/>
          </a:xfrm>
          <a:prstGeom prst="rect">
            <a:avLst/>
          </a:prstGeom>
        </p:spPr>
        <p:txBody>
          <a:bodyPr anchor="ctr"/>
          <a:lstStyle>
            <a:lvl1pPr algn="r">
              <a:defRPr sz="1440" spc="-32" baseline="0"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7385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ernal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2248155"/>
            <a:ext cx="13846419" cy="559282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lvl="0"/>
            <a:r>
              <a:rPr lang="en-US"/>
              <a:t>Content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FBC184-1E82-5C47-AA7E-7E1233E49C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1159" y="1138500"/>
            <a:ext cx="13846419" cy="76821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D35DFA-48F1-7F43-8BA6-4513D22BED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2224" y="544353"/>
            <a:ext cx="12226218" cy="270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5CB91B-2897-ED46-B47F-C9C35DEBBEDD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00B0E-AF84-6143-A95E-8133E56251EC}"/>
              </a:ext>
            </a:extLst>
          </p:cNvPr>
          <p:cNvSpPr/>
          <p:nvPr/>
        </p:nvSpPr>
        <p:spPr>
          <a:xfrm>
            <a:off x="391161" y="7840981"/>
            <a:ext cx="2453640" cy="38861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128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CUSTOMER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52523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3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FC2DEB-364A-EE6C-72DF-CE384CB66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2637" y="1"/>
            <a:ext cx="1807765" cy="7231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69E88A-9E9D-E35E-E6CC-F7875252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014872" y="0"/>
            <a:ext cx="1807765" cy="723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95131-BF90-2397-9BE8-86AE4261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91" y="1"/>
            <a:ext cx="1807765" cy="723106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8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Slide 2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5656CE9-0040-A34F-8C4D-2091C9CAA7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4482" y="0"/>
            <a:ext cx="4521200" cy="8229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CF929-14FF-2B49-986E-D24BA07018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00385" y="3864706"/>
            <a:ext cx="7719834" cy="535531"/>
          </a:xfrm>
          <a:prstGeom prst="rect">
            <a:avLst/>
          </a:prstGeom>
        </p:spPr>
        <p:txBody>
          <a:bodyPr wrap="square" lIns="0" r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2880" b="0" i="0" kern="1200" baseline="0" dirty="0">
                <a:solidFill>
                  <a:schemeClr val="bg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585BE4E-10D4-D04D-B978-DE7B990B8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3178" y="1976584"/>
            <a:ext cx="7710824" cy="159551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sz="576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B56DA04-C94C-7D4C-850E-73A6ADC441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00388" y="5476022"/>
            <a:ext cx="3568750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7427F21E-3609-7943-AE05-8CAE39A3A8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5187" y="400741"/>
            <a:ext cx="783371" cy="52421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0D660A3-5027-7045-8F6D-B7A3E56EEF1E}"/>
              </a:ext>
            </a:extLst>
          </p:cNvPr>
          <p:cNvSpPr/>
          <p:nvPr/>
        </p:nvSpPr>
        <p:spPr>
          <a:xfrm>
            <a:off x="395186" y="7468204"/>
            <a:ext cx="1159296" cy="443198"/>
          </a:xfrm>
          <a:prstGeom prst="rect">
            <a:avLst/>
          </a:prstGeom>
        </p:spPr>
        <p:txBody>
          <a:bodyPr wrap="none" lIns="0" tIns="0" rIns="0" bIns="0" anchor="b">
            <a:noAutofit/>
          </a:bodyPr>
          <a:lstStyle/>
          <a:p>
            <a:pPr lvl="0"/>
            <a:r>
              <a:rPr lang="en-US" sz="1600" spc="-32" baseline="0">
                <a:solidFill>
                  <a:schemeClr val="tx2"/>
                </a:solidFill>
              </a:rPr>
              <a:t>ni.com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8899CD4-D773-0A4B-A456-E6BBF46A3C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00384" y="6012801"/>
            <a:ext cx="3568752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42154EA-E8B3-AA44-A122-ED39A876F1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79322" y="5476022"/>
            <a:ext cx="3740898" cy="492443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40" b="0" i="0" kern="1200" spc="-64" baseline="0" dirty="0">
                <a:solidFill>
                  <a:schemeClr val="bg1"/>
                </a:solidFill>
                <a:latin typeface="Consolas" panose="020B0609020204030204" pitchFamily="49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D1A662-941F-1842-8AA2-C52D8699D1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79321" y="6012801"/>
            <a:ext cx="3740898" cy="443198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>
              <a:defRPr lang="en-US" sz="1920" spc="-64" dirty="0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>
              <a:buFont typeface="Arial" panose="020B0604020202020204" pitchFamily="34" charset="0"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03918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rgbClr val="003324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NI is now part of Emerson.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7C3A04-5ACC-9406-6430-633BD279D71A}"/>
              </a:ext>
            </a:extLst>
          </p:cNvPr>
          <p:cNvGrpSpPr/>
          <p:nvPr/>
        </p:nvGrpSpPr>
        <p:grpSpPr>
          <a:xfrm>
            <a:off x="-18167" y="2286000"/>
            <a:ext cx="14648569" cy="3703320"/>
            <a:chOff x="-18169" y="2286000"/>
            <a:chExt cx="14648569" cy="3703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59A243-D4BD-B21B-048D-9B09055AE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CA2C6D-3564-33D7-792B-64B8B743551B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09AA2B-E82A-8F52-1A60-7CF6FAA2C81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B9F5234-F489-0648-39B6-3B20A7981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582C6C-431F-A9BB-178C-8E7F5496CAF0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8A3EEC-017C-581A-23CC-F68BFDF0FBBC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49BA756-E2FB-8D45-BB82-A955EBBDF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65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/>
        </p:nvSpPr>
        <p:spPr>
          <a:xfrm>
            <a:off x="7315201" y="6302866"/>
            <a:ext cx="731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A5D0BA-B17D-D352-3696-D80C4564771E}"/>
              </a:ext>
            </a:extLst>
          </p:cNvPr>
          <p:cNvGrpSpPr/>
          <p:nvPr/>
        </p:nvGrpSpPr>
        <p:grpSpPr>
          <a:xfrm>
            <a:off x="-18167" y="2286000"/>
            <a:ext cx="14648569" cy="3703320"/>
            <a:chOff x="-18169" y="2286000"/>
            <a:chExt cx="14648569" cy="3703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6CCA3A-A5DE-4271-80F0-65307F662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FA14F-CAF9-28F0-4E50-E88B33788615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B61B60-935C-7BC9-43B5-ACCCBC6C10D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DA7D4E-C581-FC03-CF8A-6673F2413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126BEC-1233-693E-FA22-471FB7AFEBC6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A35715-C768-7E47-1B85-B4E00990DA72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8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07F3CA5-66B4-02C8-F77C-DFAE75CF9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405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478913"/>
            <a:ext cx="13262848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252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264976"/>
            <a:ext cx="13262848" cy="1276438"/>
          </a:xfrm>
        </p:spPr>
        <p:txBody>
          <a:bodyPr lIns="91440">
            <a:noAutofit/>
          </a:bodyPr>
          <a:lstStyle>
            <a:lvl1pPr algn="r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4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639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1" y="5514051"/>
            <a:ext cx="13262848" cy="1276438"/>
          </a:xfrm>
        </p:spPr>
        <p:txBody>
          <a:bodyPr lIns="91440">
            <a:noAutofit/>
          </a:bodyPr>
          <a:lstStyle>
            <a:lvl1pPr algn="l" defTabSz="1462981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89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598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tx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634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3" y="-1"/>
            <a:ext cx="5376485" cy="2936728"/>
          </a:xfrm>
          <a:solidFill>
            <a:schemeClr val="tx2"/>
          </a:solidFill>
        </p:spPr>
        <p:txBody>
          <a:bodyPr lIns="91440">
            <a:noAutofit/>
          </a:bodyPr>
          <a:lstStyle>
            <a:lvl1pPr marL="274309" algn="l" defTabSz="146298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tx2"/>
          </a:solidFill>
        </p:spPr>
        <p:txBody>
          <a:bodyPr/>
          <a:lstStyle>
            <a:lvl1pPr marL="274309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25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2058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"/>
            <a:ext cx="14630400" cy="723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547101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1"/>
            <a:ext cx="5580062" cy="2050895"/>
          </a:xfrm>
        </p:spPr>
        <p:txBody>
          <a:bodyPr>
            <a:noAutofit/>
          </a:bodyPr>
          <a:lstStyle>
            <a:lvl1pPr algn="l" defTabSz="146298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864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30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6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4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8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30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6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4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8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42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 Update for ending or begin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4318A853-BC17-0E4F-BD5F-6054F35EDA2B}"/>
              </a:ext>
            </a:extLst>
          </p:cNvPr>
          <p:cNvSpPr/>
          <p:nvPr/>
        </p:nvSpPr>
        <p:spPr>
          <a:xfrm rot="10800000" flipH="1">
            <a:off x="2" y="-6"/>
            <a:ext cx="14630402" cy="8229602"/>
          </a:xfrm>
          <a:custGeom>
            <a:avLst/>
            <a:gdLst>
              <a:gd name="connsiteX0" fmla="*/ 5208134 w 9143999"/>
              <a:gd name="connsiteY0" fmla="*/ 0 h 5143500"/>
              <a:gd name="connsiteX1" fmla="*/ 5208136 w 9143999"/>
              <a:gd name="connsiteY1" fmla="*/ 0 h 5143500"/>
              <a:gd name="connsiteX2" fmla="*/ 9143999 w 9143999"/>
              <a:gd name="connsiteY2" fmla="*/ 0 h 5143500"/>
              <a:gd name="connsiteX3" fmla="*/ 9143999 w 9143999"/>
              <a:gd name="connsiteY3" fmla="*/ 5143500 h 5143500"/>
              <a:gd name="connsiteX4" fmla="*/ 5208136 w 9143999"/>
              <a:gd name="connsiteY4" fmla="*/ 5143500 h 5143500"/>
              <a:gd name="connsiteX5" fmla="*/ 0 w 9143999"/>
              <a:gd name="connsiteY5" fmla="*/ 5143500 h 5143500"/>
              <a:gd name="connsiteX6" fmla="*/ 5208134 w 9143999"/>
              <a:gd name="connsiteY6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3999" h="5143500">
                <a:moveTo>
                  <a:pt x="5208134" y="0"/>
                </a:moveTo>
                <a:lnTo>
                  <a:pt x="5208136" y="0"/>
                </a:lnTo>
                <a:lnTo>
                  <a:pt x="9143999" y="0"/>
                </a:lnTo>
                <a:lnTo>
                  <a:pt x="9143999" y="5143500"/>
                </a:lnTo>
                <a:lnTo>
                  <a:pt x="5208136" y="5143500"/>
                </a:lnTo>
                <a:lnTo>
                  <a:pt x="0" y="5143500"/>
                </a:lnTo>
                <a:cubicBezTo>
                  <a:pt x="0" y="2302825"/>
                  <a:pt x="2331762" y="0"/>
                  <a:pt x="5208134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73152" rIns="0" bIns="7315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60" err="1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7501A2DC-C99D-5B49-99EF-FFB52ED4626F}"/>
              </a:ext>
            </a:extLst>
          </p:cNvPr>
          <p:cNvPicPr>
            <a:picLocks/>
          </p:cNvPicPr>
          <p:nvPr/>
        </p:nvPicPr>
        <p:blipFill>
          <a:blip r:embed="rId2"/>
          <a:srcRect/>
          <a:stretch/>
        </p:blipFill>
        <p:spPr>
          <a:xfrm>
            <a:off x="4179462" y="2851114"/>
            <a:ext cx="7585818" cy="163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80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768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6666190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9" y="1960632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4"/>
            <a:ext cx="6666190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2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457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899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900" y="2145118"/>
            <a:ext cx="8958263" cy="517008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463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1" y="2305438"/>
            <a:ext cx="5567953" cy="4436069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9" y="0"/>
            <a:ext cx="3378202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9" y="2502858"/>
            <a:ext cx="3540125" cy="2179637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676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4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2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8B6F9-70E2-DC92-6A96-A82D7F4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921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6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6" y="2298700"/>
            <a:ext cx="6369196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5908489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3999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8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/>
        </p:nvCxnSpPr>
        <p:spPr bwMode="auto">
          <a:xfrm>
            <a:off x="5041324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230814"/>
            <a:ext cx="3771487" cy="3068386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824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6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12" indent="0">
              <a:lnSpc>
                <a:spcPct val="150000"/>
              </a:lnSpc>
              <a:buNone/>
              <a:defRPr sz="2000"/>
            </a:lvl2pPr>
            <a:lvl3pPr marL="688948" indent="0">
              <a:lnSpc>
                <a:spcPct val="150000"/>
              </a:lnSpc>
              <a:buNone/>
              <a:defRPr sz="2000"/>
            </a:lvl3pPr>
            <a:lvl4pPr marL="976273" indent="0">
              <a:lnSpc>
                <a:spcPct val="150000"/>
              </a:lnSpc>
              <a:buNone/>
              <a:defRPr sz="2000"/>
            </a:lvl4pPr>
            <a:lvl5pPr marL="1314397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497514" y="1943101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7" y="5819686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7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2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1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606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/>
        </p:nvSpPr>
        <p:spPr>
          <a:xfrm>
            <a:off x="0" y="1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1" y="2074470"/>
            <a:ext cx="8604349" cy="473788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48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273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397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/>
        </p:nvCxnSpPr>
        <p:spPr bwMode="auto">
          <a:xfrm>
            <a:off x="5048560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3" y="5699766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3" y="6038948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48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273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397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1" y="1417245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1" y="1417246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57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4"/>
            <a:ext cx="5684520" cy="822959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endParaRPr lang="en-US" sz="288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8562" y="1327226"/>
            <a:ext cx="3914301" cy="945490"/>
          </a:xfrm>
          <a:prstGeom prst="rect">
            <a:avLst/>
          </a:prstGeom>
        </p:spPr>
        <p:txBody>
          <a:bodyPr wrap="square" lIns="0" rIns="0" anchor="t">
            <a:noAutofit/>
          </a:bodyPr>
          <a:lstStyle>
            <a:lvl1pPr algn="l">
              <a:defRPr sz="576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097A-F6BF-584E-9C47-5BC4A6E65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75682" y="1327223"/>
            <a:ext cx="7359261" cy="6513758"/>
          </a:xfrm>
          <a:prstGeom prst="rect">
            <a:avLst/>
          </a:prstGeom>
        </p:spPr>
        <p:txBody>
          <a:bodyPr wrap="square" lIns="0" tIns="0" rIns="0" anchor="t">
            <a:noAutofit/>
          </a:bodyPr>
          <a:lstStyle>
            <a:lvl1pPr marL="0" marR="0" indent="0" algn="l" defTabSz="1463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920"/>
              </a:spcAft>
              <a:buClr>
                <a:schemeClr val="bg2">
                  <a:lumMod val="50000"/>
                </a:schemeClr>
              </a:buClr>
              <a:buSzPct val="70000"/>
              <a:buFont typeface="Wingdings" charset="2"/>
              <a:buNone/>
              <a:tabLst>
                <a:tab pos="292602" algn="l"/>
              </a:tabLst>
              <a:defRPr sz="2560"/>
            </a:lvl1pPr>
          </a:lstStyle>
          <a:p>
            <a:pPr lvl="0"/>
            <a:r>
              <a:rPr lang="en-US"/>
              <a:t>Content Item 1</a:t>
            </a:r>
          </a:p>
          <a:p>
            <a:pPr lvl="0"/>
            <a:r>
              <a:rPr lang="en-US"/>
              <a:t>Content Item 2</a:t>
            </a:r>
          </a:p>
          <a:p>
            <a:pPr lvl="0"/>
            <a:r>
              <a:rPr lang="en-US"/>
              <a:t>Content Item 3</a:t>
            </a:r>
          </a:p>
          <a:p>
            <a:pPr lvl="0"/>
            <a:r>
              <a:rPr lang="en-US"/>
              <a:t>Content Item 4</a:t>
            </a:r>
          </a:p>
          <a:p>
            <a:pPr lvl="0"/>
            <a:r>
              <a:rPr lang="en-US"/>
              <a:t>Content Item 5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0A5EDD0-1CB4-2B41-A679-1B853092C7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71145" y="544353"/>
            <a:ext cx="7365458" cy="25269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480955-08E5-A84E-A06C-1ADD27561CB6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A01A894-262B-F94E-8BD2-DA7CF9CA6D79}"/>
              </a:ext>
            </a:extLst>
          </p:cNvPr>
          <p:cNvGrpSpPr/>
          <p:nvPr/>
        </p:nvGrpSpPr>
        <p:grpSpPr>
          <a:xfrm>
            <a:off x="406400" y="415435"/>
            <a:ext cx="13030202" cy="7483966"/>
            <a:chOff x="253999" y="256470"/>
            <a:chExt cx="8143876" cy="46774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5F92D2A-1D24-144F-8314-92BA0673621A}"/>
                </a:ext>
              </a:extLst>
            </p:cNvPr>
            <p:cNvGrpSpPr/>
            <p:nvPr/>
          </p:nvGrpSpPr>
          <p:grpSpPr>
            <a:xfrm flipH="1" flipV="1">
              <a:off x="253999" y="256470"/>
              <a:ext cx="2929039" cy="4677479"/>
              <a:chOff x="701574" y="218374"/>
              <a:chExt cx="2929039" cy="4677479"/>
            </a:xfrm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B210C0D-B602-A941-AC72-7D0DC7F5AB19}"/>
                  </a:ext>
                </a:extLst>
              </p:cNvPr>
              <p:cNvSpPr/>
              <p:nvPr/>
            </p:nvSpPr>
            <p:spPr>
              <a:xfrm rot="5400000">
                <a:off x="2245001" y="3510241"/>
                <a:ext cx="1385888" cy="1385335"/>
              </a:xfrm>
              <a:custGeom>
                <a:avLst/>
                <a:gdLst>
                  <a:gd name="connsiteX0" fmla="*/ 5285 w 1514204"/>
                  <a:gd name="connsiteY0" fmla="*/ 0 h 1513599"/>
                  <a:gd name="connsiteX1" fmla="*/ 1514204 w 1514204"/>
                  <a:gd name="connsiteY1" fmla="*/ 1509713 h 1513599"/>
                  <a:gd name="connsiteX2" fmla="*/ 1514008 w 1514204"/>
                  <a:gd name="connsiteY2" fmla="*/ 1513599 h 1513599"/>
                  <a:gd name="connsiteX3" fmla="*/ 0 w 1514204"/>
                  <a:gd name="connsiteY3" fmla="*/ 1513599 h 1513599"/>
                  <a:gd name="connsiteX4" fmla="*/ 0 w 1514204"/>
                  <a:gd name="connsiteY4" fmla="*/ 267 h 1513599"/>
                  <a:gd name="connsiteX0" fmla="*/ 0 w 1514204"/>
                  <a:gd name="connsiteY0" fmla="*/ 267 h 1543322"/>
                  <a:gd name="connsiteX1" fmla="*/ 5285 w 1514204"/>
                  <a:gd name="connsiteY1" fmla="*/ 0 h 1543322"/>
                  <a:gd name="connsiteX2" fmla="*/ 1514204 w 1514204"/>
                  <a:gd name="connsiteY2" fmla="*/ 1509713 h 1543322"/>
                  <a:gd name="connsiteX3" fmla="*/ 1514008 w 1514204"/>
                  <a:gd name="connsiteY3" fmla="*/ 1513599 h 1543322"/>
                  <a:gd name="connsiteX4" fmla="*/ 29723 w 1514204"/>
                  <a:gd name="connsiteY4" fmla="*/ 1543322 h 1543322"/>
                  <a:gd name="connsiteX0" fmla="*/ 0 w 1514204"/>
                  <a:gd name="connsiteY0" fmla="*/ 267 h 1513599"/>
                  <a:gd name="connsiteX1" fmla="*/ 5285 w 1514204"/>
                  <a:gd name="connsiteY1" fmla="*/ 0 h 1513599"/>
                  <a:gd name="connsiteX2" fmla="*/ 1514204 w 1514204"/>
                  <a:gd name="connsiteY2" fmla="*/ 1509713 h 1513599"/>
                  <a:gd name="connsiteX3" fmla="*/ 1514008 w 1514204"/>
                  <a:gd name="connsiteY3" fmla="*/ 1513599 h 1513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4204" h="1513599">
                    <a:moveTo>
                      <a:pt x="0" y="267"/>
                    </a:moveTo>
                    <a:lnTo>
                      <a:pt x="5285" y="0"/>
                    </a:lnTo>
                    <a:cubicBezTo>
                      <a:pt x="838638" y="0"/>
                      <a:pt x="1514204" y="675922"/>
                      <a:pt x="1514204" y="1509713"/>
                    </a:cubicBezTo>
                    <a:cubicBezTo>
                      <a:pt x="1514139" y="1511008"/>
                      <a:pt x="1514073" y="1512304"/>
                      <a:pt x="1514008" y="1513599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56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873A4F4-1A51-6140-8C37-E56751AC76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30613" y="218374"/>
                <a:ext cx="0" cy="329159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8183967-A333-1248-9118-8BE4B63D9C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1574" y="4895853"/>
                <a:ext cx="1543703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6C4BB49-F13F-8A4F-8052-DA15D9A94E75}"/>
                </a:ext>
              </a:extLst>
            </p:cNvPr>
            <p:cNvCxnSpPr>
              <a:cxnSpLocks/>
            </p:cNvCxnSpPr>
            <p:nvPr/>
          </p:nvCxnSpPr>
          <p:spPr>
            <a:xfrm>
              <a:off x="3183038" y="256470"/>
              <a:ext cx="5214837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9" name="Image">
            <a:extLst>
              <a:ext uri="{FF2B5EF4-FFF2-40B4-BE49-F238E27FC236}">
                <a16:creationId xmlns:a16="http://schemas.microsoft.com/office/drawing/2014/main" id="{1966D446-3E01-7747-9494-656B03576F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301558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99A62D2-4FA2-5638-ADF6-566B9B8B0B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3238" y="1863523"/>
            <a:ext cx="13623924" cy="5231758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40C264-907A-2A22-91CB-67E7EF96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220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1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9" y="2432750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3"/>
            <a:ext cx="11626676" cy="503524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38" indent="-285738">
              <a:buFont typeface="Arial" panose="020B0604020202020204" pitchFamily="34" charset="0"/>
              <a:buChar char="•"/>
              <a:defRPr sz="1600"/>
            </a:lvl1pPr>
            <a:lvl2pPr marL="339712" indent="0">
              <a:buNone/>
              <a:defRPr sz="1600"/>
            </a:lvl2pPr>
            <a:lvl3pPr marL="688948" indent="0">
              <a:buNone/>
              <a:defRPr sz="1600"/>
            </a:lvl3pPr>
            <a:lvl4pPr marL="976273" indent="0">
              <a:buNone/>
              <a:defRPr sz="1600"/>
            </a:lvl4pPr>
            <a:lvl5pPr marL="1314397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9" y="4689122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1410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616688"/>
            <a:ext cx="4302678" cy="729227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7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12" indent="0">
              <a:buNone/>
              <a:defRPr sz="2800"/>
            </a:lvl2pPr>
            <a:lvl3pPr marL="688948" indent="0">
              <a:buNone/>
              <a:defRPr sz="2800"/>
            </a:lvl3pPr>
            <a:lvl4pPr marL="976273" indent="0">
              <a:buNone/>
              <a:defRPr sz="2800"/>
            </a:lvl4pPr>
            <a:lvl5pPr marL="1314397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8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10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9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8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10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80" y="2567105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3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60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4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1"/>
            <a:ext cx="1842634" cy="587830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452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/>
        </p:nvSpPr>
        <p:spPr>
          <a:xfrm>
            <a:off x="9706771" y="1714501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3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3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/>
        </p:nvCxnSpPr>
        <p:spPr bwMode="auto">
          <a:xfrm>
            <a:off x="9968943" y="2900584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294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/>
        </p:nvSpPr>
        <p:spPr>
          <a:xfrm>
            <a:off x="0" y="1714501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9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9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166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B7C343-9278-D462-40D5-EBDFE3A2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218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E5425ED-BA0E-BA45-B359-8F0B1EAF4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6921" y="1792248"/>
            <a:ext cx="11482405" cy="1706314"/>
          </a:xfrm>
        </p:spPr>
        <p:txBody>
          <a:bodyPr/>
          <a:lstStyle>
            <a:lvl1pPr>
              <a:defRPr sz="576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 Here</a:t>
            </a:r>
            <a:br>
              <a:rPr lang="en-US"/>
            </a:br>
            <a:r>
              <a:rPr lang="en-US"/>
              <a:t>Presentation Title Here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C7FC915-1962-DA49-9050-5A5223A48E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6896" y="3903269"/>
            <a:ext cx="11482405" cy="581698"/>
          </a:xfrm>
        </p:spPr>
        <p:txBody>
          <a:bodyPr wrap="square">
            <a:spAutoFit/>
          </a:bodyPr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1EA0B09-CDD3-0E41-BC40-747E5884D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56387" y="5623561"/>
            <a:ext cx="5554110" cy="470898"/>
          </a:xfrm>
        </p:spPr>
        <p:txBody>
          <a:bodyPr wrap="square">
            <a:spAutoFit/>
          </a:bodyPr>
          <a:lstStyle>
            <a:lvl1pPr marL="0" indent="0">
              <a:buNone/>
              <a:defRPr sz="216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F85459DA-31C7-824B-9301-287ACA2CD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56387" y="6060634"/>
            <a:ext cx="5554110" cy="433965"/>
          </a:xfrm>
        </p:spPr>
        <p:txBody>
          <a:bodyPr wrap="square">
            <a:spAutoFit/>
          </a:bodyPr>
          <a:lstStyle>
            <a:lvl1pPr marL="0" indent="0">
              <a:buNone/>
              <a:defRPr sz="192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Title/Occupation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8A27863-A97F-7D4A-A6F5-AC0DFD141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5690" y="5623561"/>
            <a:ext cx="5543604" cy="470898"/>
          </a:xfrm>
        </p:spPr>
        <p:txBody>
          <a:bodyPr wrap="square">
            <a:spAutoFit/>
          </a:bodyPr>
          <a:lstStyle>
            <a:lvl1pPr marL="0" indent="0">
              <a:buNone/>
              <a:defRPr sz="216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099DDB18-B4D0-684E-A8EC-C326C4EF29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05690" y="6060634"/>
            <a:ext cx="5543604" cy="433965"/>
          </a:xfrm>
        </p:spPr>
        <p:txBody>
          <a:bodyPr wrap="square">
            <a:spAutoFit/>
          </a:bodyPr>
          <a:lstStyle>
            <a:lvl1pPr marL="0" indent="0">
              <a:buNone/>
              <a:defRPr sz="192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Title/Occupation</a:t>
            </a:r>
          </a:p>
        </p:txBody>
      </p:sp>
    </p:spTree>
    <p:extLst>
      <p:ext uri="{BB962C8B-B14F-4D97-AF65-F5344CB8AC3E}">
        <p14:creationId xmlns:p14="http://schemas.microsoft.com/office/powerpoint/2010/main" val="25658892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>
            <a:extLst>
              <a:ext uri="{FF2B5EF4-FFF2-40B4-BE49-F238E27FC236}">
                <a16:creationId xmlns:a16="http://schemas.microsoft.com/office/drawing/2014/main" id="{8A17A045-DDB7-3528-7FFE-A313D961DD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44574" y="483513"/>
            <a:ext cx="394336" cy="26387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884A303-BAE7-6CF0-21B8-CECBF412D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68925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 box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7874D88-A536-9C9D-1485-08C10336518D}"/>
              </a:ext>
            </a:extLst>
          </p:cNvPr>
          <p:cNvSpPr/>
          <p:nvPr userDrawn="1"/>
        </p:nvSpPr>
        <p:spPr>
          <a:xfrm>
            <a:off x="0" y="0"/>
            <a:ext cx="14630400" cy="82199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8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006" y="834271"/>
            <a:ext cx="13053564" cy="709117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41946BE3-7934-4148-B041-ED9BE26FA3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82532" y="367656"/>
            <a:ext cx="13053563" cy="360099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44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3" name="Text Placeholder 31">
            <a:extLst>
              <a:ext uri="{FF2B5EF4-FFF2-40B4-BE49-F238E27FC236}">
                <a16:creationId xmlns:a16="http://schemas.microsoft.com/office/drawing/2014/main" id="{97D601DB-15C4-CC45-AD1F-1AAB583229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82847" y="1674833"/>
            <a:ext cx="13053564" cy="384721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FF4097-9EC6-F48F-FF37-5B77EEA056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5910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reaker_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3"/>
            <a:ext cx="1768351" cy="45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43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ernal 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2" y="1064923"/>
            <a:ext cx="13832840" cy="702941"/>
          </a:xfrm>
          <a:prstGeom prst="rect">
            <a:avLst/>
          </a:prstGeom>
        </p:spPr>
        <p:txBody>
          <a:bodyPr wrap="square" lIns="0" rIns="0" anchor="ctr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2067141"/>
            <a:ext cx="13832838" cy="577383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07C327-B733-9742-BE10-94D2CD11FB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482"/>
          <a:stretch/>
        </p:blipFill>
        <p:spPr>
          <a:xfrm rot="10800000">
            <a:off x="-1" y="-1"/>
            <a:ext cx="147534" cy="82295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690A9A6-50AD-F84E-8EEB-BD163CBAE5D3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13867643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F585-5101-8C47-BBE7-82D71209AF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3005" y="834271"/>
            <a:ext cx="13053565" cy="746050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30352262-1CDD-1243-9F07-434709A2FAC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7" y="390525"/>
            <a:ext cx="394334" cy="26387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347679-7AB8-114A-AB6E-C761C8D41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83006" y="1674835"/>
            <a:ext cx="13053059" cy="6162181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606D22-175E-BF40-8DFD-DEA5AE8FA4D8}"/>
              </a:ext>
            </a:extLst>
          </p:cNvPr>
          <p:cNvSpPr/>
          <p:nvPr/>
        </p:nvSpPr>
        <p:spPr>
          <a:xfrm>
            <a:off x="331258" y="7640955"/>
            <a:ext cx="517526" cy="2215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440" spc="-32" baseline="0">
                <a:solidFill>
                  <a:schemeClr val="tx1"/>
                </a:solidFill>
              </a:rPr>
              <a:t>ni.com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38CCC-8785-8C45-9A10-C1E3943853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4653" t="1098"/>
          <a:stretch/>
        </p:blipFill>
        <p:spPr>
          <a:xfrm rot="10800000">
            <a:off x="-1" y="0"/>
            <a:ext cx="182881" cy="82295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EA986D-374F-FF48-A428-0AC3912CC921}"/>
              </a:ext>
            </a:extLst>
          </p:cNvPr>
          <p:cNvSpPr/>
          <p:nvPr/>
        </p:nvSpPr>
        <p:spPr>
          <a:xfrm>
            <a:off x="12959773" y="7955279"/>
            <a:ext cx="1274388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2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2003526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 boxes with left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92CE2E4-1190-3D41-A038-70523F5D8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6013" y="834271"/>
            <a:ext cx="12650557" cy="746050"/>
          </a:xfrm>
        </p:spPr>
        <p:txBody>
          <a:bodyPr lIns="0" rIns="0"/>
          <a:lstStyle/>
          <a:p>
            <a:r>
              <a:rPr lang="en-US"/>
              <a:t>Slide Title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9561789-3D10-7E4C-8B97-3512A5BC8A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85999" y="1674835"/>
            <a:ext cx="6127969" cy="6163818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030E2FF-6A19-7E41-93B4-9312F8F11B1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06194" y="1674835"/>
            <a:ext cx="6127969" cy="6163818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r>
              <a:rPr lang="en-US"/>
              <a:t>Sixth</a:t>
            </a:r>
          </a:p>
          <a:p>
            <a:pPr lvl="4"/>
            <a:r>
              <a:rPr lang="en-US"/>
              <a:t>Seventh</a:t>
            </a:r>
          </a:p>
          <a:p>
            <a:pPr lvl="4"/>
            <a:r>
              <a:rPr lang="en-US"/>
              <a:t>Eighth</a:t>
            </a:r>
          </a:p>
          <a:p>
            <a:pPr lvl="4"/>
            <a:r>
              <a:rPr lang="en-US"/>
              <a:t>Ninth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E2C554-EAB4-FD44-852B-68B4F9CC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8"/>
          <a:stretch/>
        </p:blipFill>
        <p:spPr>
          <a:xfrm rot="10800000">
            <a:off x="-1" y="0"/>
            <a:ext cx="1191654" cy="8229590"/>
          </a:xfrm>
          <a:prstGeom prst="rect">
            <a:avLst/>
          </a:prstGeom>
        </p:spPr>
      </p:pic>
      <p:pic>
        <p:nvPicPr>
          <p:cNvPr id="20" name="Image">
            <a:extLst>
              <a:ext uri="{FF2B5EF4-FFF2-40B4-BE49-F238E27FC236}">
                <a16:creationId xmlns:a16="http://schemas.microsoft.com/office/drawing/2014/main" id="{8129F967-DDD4-834A-96A5-29BEC8B9DF2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337" y="390525"/>
            <a:ext cx="394334" cy="263879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72593A-DFBE-724E-93F7-783654C7B9E3}"/>
              </a:ext>
            </a:extLst>
          </p:cNvPr>
          <p:cNvSpPr/>
          <p:nvPr/>
        </p:nvSpPr>
        <p:spPr>
          <a:xfrm>
            <a:off x="331258" y="7640955"/>
            <a:ext cx="517526" cy="221599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lvl="0"/>
            <a:r>
              <a:rPr lang="en-US" sz="1440" spc="-32" baseline="0">
                <a:solidFill>
                  <a:schemeClr val="bg1"/>
                </a:solidFill>
              </a:rPr>
              <a:t>ni.com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FE94D7-0D80-1A46-8CEC-9FD168F61264}"/>
              </a:ext>
            </a:extLst>
          </p:cNvPr>
          <p:cNvSpPr/>
          <p:nvPr/>
        </p:nvSpPr>
        <p:spPr>
          <a:xfrm>
            <a:off x="12959773" y="7955279"/>
            <a:ext cx="1274388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algn="r"/>
            <a:r>
              <a:rPr lang="en-US" sz="1200" noProof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0943999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Closing Slide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4AAEE0-7563-43D8-2EA6-0EF66AD33038}"/>
              </a:ext>
            </a:extLst>
          </p:cNvPr>
          <p:cNvSpPr/>
          <p:nvPr userDrawn="1"/>
        </p:nvSpPr>
        <p:spPr>
          <a:xfrm>
            <a:off x="0" y="0"/>
            <a:ext cx="14630400" cy="723106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D37EB2-5223-EE12-23A2-A024E2AF66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7" y="1318635"/>
            <a:ext cx="6367654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72A97E-78EF-DAED-456A-D9CCEC8F65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2955782"/>
            <a:ext cx="6367654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FC2DEB-364A-EE6C-72DF-CE384CB663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22635" y="0"/>
            <a:ext cx="1807765" cy="7231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69E88A-9E9D-E35E-E6CC-F7875252DE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1014870" y="-1"/>
            <a:ext cx="1807765" cy="7231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795131-BF90-2397-9BE8-86AE42617B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24690" y="0"/>
            <a:ext cx="1807765" cy="723106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904E0F-9C02-56BE-7DF9-ADE6E1C29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143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5FC2D6-258E-2A4C-99EE-17BDF6F362B5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rgbClr val="003324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D9FEA5-9836-9524-A302-D1D4F2E9659B}"/>
              </a:ext>
            </a:extLst>
          </p:cNvPr>
          <p:cNvSpPr txBox="1"/>
          <p:nvPr userDrawn="1"/>
        </p:nvSpPr>
        <p:spPr>
          <a:xfrm>
            <a:off x="7315201" y="6302865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NI is now part of Emerson.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7C3A04-5ACC-9406-6430-633BD279D71A}"/>
              </a:ext>
            </a:extLst>
          </p:cNvPr>
          <p:cNvGrpSpPr/>
          <p:nvPr userDrawn="1"/>
        </p:nvGrpSpPr>
        <p:grpSpPr>
          <a:xfrm>
            <a:off x="-18169" y="2286000"/>
            <a:ext cx="14648569" cy="3703320"/>
            <a:chOff x="-18169" y="2286000"/>
            <a:chExt cx="14648569" cy="3703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59A243-D4BD-B21B-048D-9B09055AE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6CA2C6D-3564-33D7-792B-64B8B743551B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409AA2B-E82A-8F52-1A60-7CF6FAA2C81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B9F5234-F489-0648-39B6-3B20A79810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E582C6C-431F-A9BB-178C-8E7F5496CAF0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F8A3EEC-017C-581A-23CC-F68BFDF0FBBC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49BA756-E2FB-8D45-BB82-A955EBBDF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0ED1-DB5B-ABCC-5F7C-40C47AA2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276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6CF378-F0E6-5034-6CF6-ECC88E4B67B9}"/>
              </a:ext>
            </a:extLst>
          </p:cNvPr>
          <p:cNvSpPr/>
          <p:nvPr userDrawn="1"/>
        </p:nvSpPr>
        <p:spPr bwMode="auto">
          <a:xfrm>
            <a:off x="-18169" y="0"/>
            <a:ext cx="14630380" cy="8229600"/>
          </a:xfrm>
          <a:prstGeom prst="rect">
            <a:avLst/>
          </a:prstGeom>
          <a:solidFill>
            <a:schemeClr val="bg2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DEE70-751A-F683-49D1-3563D21315EA}"/>
              </a:ext>
            </a:extLst>
          </p:cNvPr>
          <p:cNvSpPr txBox="1"/>
          <p:nvPr userDrawn="1"/>
        </p:nvSpPr>
        <p:spPr>
          <a:xfrm>
            <a:off x="7315201" y="6302865"/>
            <a:ext cx="731521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NI is now part of Emerson.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DA5D0BA-B17D-D352-3696-D80C4564771E}"/>
              </a:ext>
            </a:extLst>
          </p:cNvPr>
          <p:cNvGrpSpPr/>
          <p:nvPr userDrawn="1"/>
        </p:nvGrpSpPr>
        <p:grpSpPr>
          <a:xfrm>
            <a:off x="-18169" y="2286000"/>
            <a:ext cx="14648569" cy="3703320"/>
            <a:chOff x="-18169" y="2286000"/>
            <a:chExt cx="14648569" cy="37033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6CCA3A-A5DE-4271-80F0-65307F662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961"/>
            <a:stretch/>
          </p:blipFill>
          <p:spPr>
            <a:xfrm>
              <a:off x="-18169" y="2286000"/>
              <a:ext cx="7310005" cy="370332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8FA14F-CAF9-28F0-4E50-E88B33788615}"/>
                </a:ext>
              </a:extLst>
            </p:cNvPr>
            <p:cNvGrpSpPr/>
            <p:nvPr/>
          </p:nvGrpSpPr>
          <p:grpSpPr>
            <a:xfrm>
              <a:off x="7269486" y="2286000"/>
              <a:ext cx="3703320" cy="3703320"/>
              <a:chOff x="7315201" y="2286000"/>
              <a:chExt cx="3657600" cy="36576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7B61B60-935C-7BC9-43B5-ACCCBC6C10DC}"/>
                  </a:ext>
                </a:extLst>
              </p:cNvPr>
              <p:cNvSpPr/>
              <p:nvPr/>
            </p:nvSpPr>
            <p:spPr bwMode="auto">
              <a:xfrm>
                <a:off x="7315201" y="2286000"/>
                <a:ext cx="3657600" cy="3657600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BDA7D4E-C581-FC03-CF8A-6673F2413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19443" y="3702677"/>
                <a:ext cx="1249117" cy="824247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126BEC-1233-693E-FA22-471FB7AFEBC6}"/>
                </a:ext>
              </a:extLst>
            </p:cNvPr>
            <p:cNvGrpSpPr/>
            <p:nvPr/>
          </p:nvGrpSpPr>
          <p:grpSpPr>
            <a:xfrm>
              <a:off x="10927080" y="2286000"/>
              <a:ext cx="3703320" cy="3703320"/>
              <a:chOff x="10927080" y="2286000"/>
              <a:chExt cx="3703320" cy="36576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A35715-C768-7E47-1B85-B4E00990DA72}"/>
                  </a:ext>
                </a:extLst>
              </p:cNvPr>
              <p:cNvSpPr/>
              <p:nvPr/>
            </p:nvSpPr>
            <p:spPr bwMode="auto">
              <a:xfrm>
                <a:off x="10927080" y="2286000"/>
                <a:ext cx="3703320" cy="365760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square"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07F3CA5-66B4-02C8-F77C-DFAE75CF9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00551" y="3414276"/>
                <a:ext cx="2802098" cy="1401049"/>
              </a:xfrm>
              <a:prstGeom prst="rect">
                <a:avLst/>
              </a:prstGeom>
            </p:spPr>
          </p:pic>
        </p:grpSp>
      </p:grp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E24624E-DE7B-5966-1304-9A8148C88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123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7D8389FB-13B4-51E4-68AC-2618D55E87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AD002E-415A-4D73-8091-8E41D1B56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6" y="478913"/>
            <a:ext cx="13262847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4D33A2EE-036C-4D53-9010-79F2A3C10D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3777" y="1755350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9BBD498-4442-3D68-BD18-43021A6AE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803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C6109AA-81FE-80E6-6C85-1F72793C92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091D9-52CD-819A-F895-888D725CA2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3776" y="1264976"/>
            <a:ext cx="13262847" cy="1276437"/>
          </a:xfrm>
        </p:spPr>
        <p:txBody>
          <a:bodyPr lIns="91440">
            <a:noAutofit/>
          </a:bodyPr>
          <a:lstStyle>
            <a:lvl1pPr algn="r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1C7229B2-0302-B532-FD04-8FDFC0A413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70265" y="2541413"/>
            <a:ext cx="10476358" cy="9103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72A0D3D-A1F5-DABF-B4AB-4474F4C192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524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312917-9934-6C7B-5619-62A836D991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5B72D-6C37-27C8-02F6-B0767A64B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310" y="5514051"/>
            <a:ext cx="13262847" cy="1276437"/>
          </a:xfrm>
        </p:spPr>
        <p:txBody>
          <a:bodyPr lIns="91440">
            <a:noAutofit/>
          </a:bodyPr>
          <a:lstStyle>
            <a:lvl1pPr algn="l" defTabSz="1463040" rtl="0" eaLnBrk="1" latinLnBrk="0" hangingPunct="1"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543A546-CE7C-20CC-1A94-72E4A8856C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6311" y="6790488"/>
            <a:ext cx="10476358" cy="910340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6239AE-FAA0-15DC-6C9A-2B55F4C0F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085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Bright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2" y="-1"/>
            <a:ext cx="5376485" cy="2936727"/>
          </a:xfrm>
          <a:solidFill>
            <a:schemeClr val="accent6"/>
          </a:solidFill>
        </p:spPr>
        <p:txBody>
          <a:bodyPr lIns="91440">
            <a:noAutofit/>
          </a:bodyPr>
          <a:lstStyle>
            <a:lvl1pPr marL="274320" algn="l" defTabSz="14630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tx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accent6"/>
          </a:solidFill>
        </p:spPr>
        <p:txBody>
          <a:bodyPr/>
          <a:lstStyle>
            <a:lvl1pPr marL="27432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8F619E-F524-0D27-7E20-76C08FB9B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0377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Dark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9BFF5F3-AA63-4E90-A5C2-2DF5193537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146304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159213-4973-B145-E517-EB9FCAD7B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2632" y="-1"/>
            <a:ext cx="5376485" cy="2936727"/>
          </a:xfrm>
          <a:solidFill>
            <a:schemeClr val="tx2"/>
          </a:solidFill>
        </p:spPr>
        <p:txBody>
          <a:bodyPr lIns="91440">
            <a:noAutofit/>
          </a:bodyPr>
          <a:lstStyle>
            <a:lvl1pPr marL="274320" algn="l" defTabSz="146304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6428E205-3797-1272-896A-7E47BDDF21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42633" y="2936726"/>
            <a:ext cx="5376484" cy="5292874"/>
          </a:xfrm>
          <a:solidFill>
            <a:schemeClr val="tx2"/>
          </a:solidFill>
        </p:spPr>
        <p:txBody>
          <a:bodyPr/>
          <a:lstStyle>
            <a:lvl1pPr marL="27432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E65F22-62CF-DAFA-08EF-029837C0F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Internal Layou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6402" y="361982"/>
            <a:ext cx="13832840" cy="702941"/>
          </a:xfrm>
          <a:prstGeom prst="rect">
            <a:avLst/>
          </a:prstGeom>
        </p:spPr>
        <p:txBody>
          <a:bodyPr wrap="square" lIns="0" rIns="0" anchor="ctr">
            <a:noAutofit/>
          </a:bodyPr>
          <a:lstStyle>
            <a:lvl1pPr algn="l">
              <a:defRPr sz="44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1359362"/>
            <a:ext cx="13832838" cy="648161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07C327-B733-9742-BE10-94D2CD11FB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7482"/>
          <a:stretch/>
        </p:blipFill>
        <p:spPr>
          <a:xfrm rot="10800000">
            <a:off x="-1" y="-1"/>
            <a:ext cx="147534" cy="822959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9588C4-42DB-B5AB-68F1-F4D9D32DA0F8}"/>
              </a:ext>
            </a:extLst>
          </p:cNvPr>
          <p:cNvSpPr/>
          <p:nvPr userDrawn="1"/>
        </p:nvSpPr>
        <p:spPr>
          <a:xfrm>
            <a:off x="391162" y="7840981"/>
            <a:ext cx="1643379" cy="388618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algn="l"/>
            <a:r>
              <a:rPr lang="en-US" sz="128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NI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767946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4630400" cy="72310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H="1">
            <a:off x="8547100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0"/>
            <a:ext cx="5580062" cy="2050895"/>
          </a:xfrm>
        </p:spPr>
        <p:txBody>
          <a:bodyPr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kern="1200" cap="none" baseline="0" dirty="0">
                <a:solidFill>
                  <a:schemeClr val="bg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786E8-C0D1-6610-0652-288C064910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F3C98B94-5C52-E620-69BA-360353B197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39D28D5-A065-9D4B-08E3-E8427328E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492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_Bl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4630400" cy="72310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8547100" y="3698758"/>
            <a:ext cx="60833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7100" y="1530220"/>
            <a:ext cx="5580062" cy="2050895"/>
          </a:xfrm>
        </p:spPr>
        <p:txBody>
          <a:bodyPr>
            <a:noAutofit/>
          </a:bodyPr>
          <a:lstStyle>
            <a:lvl1pPr algn="l" defTabSz="146304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00" b="0" i="0" kern="1200" cap="none" baseline="0" dirty="0">
                <a:solidFill>
                  <a:schemeClr val="bg1"/>
                </a:solidFill>
                <a:latin typeface="+mj-lt"/>
                <a:ea typeface="Times" pitchFamily="2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2F83A-DB6F-F511-2661-4228658F7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BD5C8983-9837-9124-4B5B-8C9E6E1E35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7100" y="3956962"/>
            <a:ext cx="5580062" cy="91034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Noto Sans Medium" panose="020B06020405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Insert Subtitle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57B30E0-B710-C5EF-4F55-0FD6FC853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6453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29CB7604-41D7-C52B-91F1-8825BBA54CC8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A7C2C21-21DC-C1D3-2FC5-B4D312E2630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2036829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1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67C484B-16A7-DDBF-14F2-86FF1A2843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238" y="2909795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7991BED-ABDA-00E6-FA19-59ECC9513C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7" y="3782761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3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B9D5586-12D0-0617-0E83-18566F5F3D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237" y="4655727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4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CF0DDFD5-43B7-F702-6963-ED560A9829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237" y="5528693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5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0CEF86B-120C-0941-9E60-043E44E6764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237" y="6401657"/>
            <a:ext cx="2488018" cy="509587"/>
          </a:xfrm>
        </p:spPr>
        <p:txBody>
          <a:bodyPr/>
          <a:lstStyle>
            <a:lvl1pPr marL="0" indent="0" algn="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Group 6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E026C21-57F3-D6D8-15BF-C37F4D4FE5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4493" y="2036829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6A126D3-BDF5-3AEE-1652-826946CF5D5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94493" y="2909795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BFF508D-A562-2556-E822-0712912C76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94492" y="3782761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9A7B486F-B636-3264-024E-F220C2E86F2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94492" y="4655727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A85B539F-6478-15FE-15B6-DF8BF611045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94492" y="5528693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8F8F0E5-9313-5F1C-EA96-805FDEBFAA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94492" y="6401657"/>
            <a:ext cx="10632670" cy="509587"/>
          </a:xfrm>
        </p:spPr>
        <p:txBody>
          <a:bodyPr/>
          <a:lstStyle>
            <a:lvl1pPr marL="0" indent="0" algn="l">
              <a:buNone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56C1EBB-5DA5-BF02-BDC5-AA34C350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506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4C05A-3048-8787-2847-1F300FCF8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5302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block 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1A7477AD-DFD3-6E09-ADB5-2626AFF82BB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6666189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6666188" cy="5969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C8DC0-6478-538D-D5BB-1C7A5196457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460973" y="2652903"/>
            <a:ext cx="6666189" cy="4213507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582A5401-52A2-8570-1E7F-12F6CAFEBE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60974" y="1960631"/>
            <a:ext cx="6666188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6B23157-C7C5-A8CF-164C-6F71BC03A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7131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lock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898" y="801451"/>
            <a:ext cx="8958263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8899" y="2145118"/>
            <a:ext cx="8958263" cy="517008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FA95EFE-A82E-97DE-9182-57C867C5A4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E74F657-CE88-2203-5F5D-65C0CCA67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332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lock with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33640" y="1127200"/>
            <a:ext cx="5486400" cy="1017918"/>
          </a:xfrm>
        </p:spPr>
        <p:txBody>
          <a:bodyPr>
            <a:noAutofit/>
          </a:bodyPr>
          <a:lstStyle>
            <a:lvl1pPr>
              <a:defRPr sz="28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33640" y="2305437"/>
            <a:ext cx="5567953" cy="4436069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5F5E3664-151B-7A7F-4F7C-2A507E6478C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914898" y="0"/>
            <a:ext cx="33782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CEC826-D1F7-EA99-352F-49B6565DAE2C}"/>
              </a:ext>
            </a:extLst>
          </p:cNvPr>
          <p:cNvSpPr/>
          <p:nvPr userDrawn="1"/>
        </p:nvSpPr>
        <p:spPr>
          <a:xfrm>
            <a:off x="0" y="0"/>
            <a:ext cx="4914898" cy="822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00F2A52D-6982-1DF0-3FA0-210C5B9B83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588" y="2502858"/>
            <a:ext cx="3540125" cy="2179637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bg1"/>
                </a:solidFill>
                <a:latin typeface="+mj-lt"/>
              </a:defRPr>
            </a:lvl2pPr>
            <a:lvl3pPr>
              <a:defRPr sz="4000">
                <a:solidFill>
                  <a:schemeClr val="bg1"/>
                </a:solidFill>
                <a:latin typeface="+mj-lt"/>
              </a:defRPr>
            </a:lvl3pPr>
            <a:lvl4pPr>
              <a:defRPr sz="4000">
                <a:solidFill>
                  <a:schemeClr val="bg1"/>
                </a:solidFill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C6F681F-0D2D-8334-C08A-5E22FD0B7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699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2652903"/>
            <a:ext cx="13623926" cy="4213507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E0690B-A650-10E2-4533-EBACCFF1E0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3238" y="1960631"/>
            <a:ext cx="13623924" cy="596900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AF8B6F9-70E2-DC92-6A96-A82D7F4A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640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960631"/>
            <a:ext cx="13623926" cy="5247691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344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i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7" y="1310639"/>
            <a:ext cx="13623926" cy="589768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691713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15D3A71-7794-FE21-D1CE-74B73F643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8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Internal Layou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0C59DE-2D08-734A-9F9A-4067194B8BD7}"/>
              </a:ext>
            </a:extLst>
          </p:cNvPr>
          <p:cNvCxnSpPr>
            <a:cxnSpLocks/>
          </p:cNvCxnSpPr>
          <p:nvPr/>
        </p:nvCxnSpPr>
        <p:spPr>
          <a:xfrm>
            <a:off x="1178562" y="415979"/>
            <a:ext cx="122580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Image">
            <a:extLst>
              <a:ext uri="{FF2B5EF4-FFF2-40B4-BE49-F238E27FC236}">
                <a16:creationId xmlns:a16="http://schemas.microsoft.com/office/drawing/2014/main" id="{EC2AF6E3-B9CE-8247-9AC6-3BADB0C8564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161" y="414215"/>
            <a:ext cx="404826" cy="270898"/>
          </a:xfrm>
          <a:prstGeom prst="rect">
            <a:avLst/>
          </a:prstGeom>
          <a:ln w="12700">
            <a:miter lim="400000"/>
          </a:ln>
          <a:effectLst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C4DDF9-502B-294C-9E94-2378F0F98F2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91162" y="2067146"/>
            <a:ext cx="13846419" cy="5773837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2560"/>
            </a:lvl1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1FBC184-1E82-5C47-AA7E-7E1233E49CC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1162" y="1064925"/>
            <a:ext cx="13846419" cy="702941"/>
          </a:xfrm>
          <a:prstGeom prst="rect">
            <a:avLst/>
          </a:prstGeom>
        </p:spPr>
        <p:txBody>
          <a:bodyPr wrap="square" lIns="0" rIns="0" anchor="ctr">
            <a:noAutofit/>
          </a:bodyPr>
          <a:lstStyle>
            <a:lvl1pPr>
              <a:defRPr lang="en-US" sz="448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7D35DFA-48F1-7F43-8BA6-4513D22BED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2224" y="544353"/>
            <a:ext cx="12226218" cy="27087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0" kern="1200" spc="-64" baseline="0" dirty="0">
                <a:solidFill>
                  <a:schemeClr val="tx1"/>
                </a:solidFill>
                <a:latin typeface="Consolas" panose="020B0609020204030204" pitchFamily="49" charset="0"/>
                <a:ea typeface="Consolas" panose="020B0609020204030204" pitchFamily="49" charset="0"/>
                <a:cs typeface="Arial" charset="0"/>
              </a:defRPr>
            </a:lvl1pPr>
          </a:lstStyle>
          <a:p>
            <a:pPr marL="0" marR="0" lvl="0" indent="0" algn="l" defTabSz="1463005" rtl="0" eaLnBrk="1" fontAlgn="auto" latinLnBrk="0" hangingPunct="1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>
                <a:tab pos="292602" algn="l"/>
              </a:tabLst>
            </a:pPr>
            <a:r>
              <a:rPr lang="en-US"/>
              <a:t>SECTION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5CB91B-2897-ED46-B47F-C9C35DEBBEDD}"/>
              </a:ext>
            </a:extLst>
          </p:cNvPr>
          <p:cNvSpPr/>
          <p:nvPr/>
        </p:nvSpPr>
        <p:spPr>
          <a:xfrm>
            <a:off x="13528042" y="237098"/>
            <a:ext cx="709539" cy="29359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pPr lvl="0" algn="r"/>
            <a:r>
              <a:rPr lang="en-US" sz="1600" spc="-32" baseline="0">
                <a:solidFill>
                  <a:schemeClr val="tx1"/>
                </a:solidFill>
              </a:rPr>
              <a:t>ni.com</a:t>
            </a:r>
          </a:p>
        </p:txBody>
      </p:sp>
    </p:spTree>
    <p:extLst>
      <p:ext uri="{BB962C8B-B14F-4D97-AF65-F5344CB8AC3E}">
        <p14:creationId xmlns:p14="http://schemas.microsoft.com/office/powerpoint/2010/main" val="238294241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Subhead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0" y="2298700"/>
            <a:ext cx="5908487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740505" y="2298700"/>
            <a:ext cx="636919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0" y="3230815"/>
            <a:ext cx="5908489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7740505" y="3230815"/>
            <a:ext cx="6369192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842E2-D7BE-65D5-63F4-9548CA8AE0C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31520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D829-7BA5-3C6D-763D-59772F85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499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With Subhea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86011" y="2298700"/>
            <a:ext cx="377149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5425146" y="2298700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886011" y="3230815"/>
            <a:ext cx="3771490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16"/>
          <p:cNvSpPr>
            <a:spLocks noGrp="1"/>
          </p:cNvSpPr>
          <p:nvPr>
            <p:ph sz="quarter" idx="18"/>
          </p:nvPr>
        </p:nvSpPr>
        <p:spPr>
          <a:xfrm>
            <a:off x="5425146" y="3230815"/>
            <a:ext cx="3771487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2186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7BB201C-481A-0938-9DB5-D0C110A33E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1323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429DB8-28BE-3F8C-CCED-A9CFC8697C8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585120" y="2298700"/>
            <a:ext cx="0" cy="40005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F7AAA09-1185-7F6B-0EB9-01E5747EB07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2" y="2300767"/>
            <a:ext cx="3771491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14F11C7-C221-F797-F5B3-84BD44C358B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2" y="3230814"/>
            <a:ext cx="3771487" cy="306838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0B3B5F0-7DA3-0644-2322-57C95423A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6447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/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751516" y="2600325"/>
            <a:ext cx="8375616" cy="311347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339725" indent="0">
              <a:lnSpc>
                <a:spcPct val="150000"/>
              </a:lnSpc>
              <a:buNone/>
              <a:defRPr sz="2000"/>
            </a:lvl2pPr>
            <a:lvl3pPr marL="688975" indent="0">
              <a:lnSpc>
                <a:spcPct val="150000"/>
              </a:lnSpc>
              <a:buNone/>
              <a:defRPr sz="2000"/>
            </a:lvl3pPr>
            <a:lvl4pPr marL="976312" indent="0">
              <a:lnSpc>
                <a:spcPct val="150000"/>
              </a:lnSpc>
              <a:buNone/>
              <a:defRPr sz="2000"/>
            </a:lvl4pPr>
            <a:lvl5pPr marL="1314450" indent="0">
              <a:lnSpc>
                <a:spcPct val="150000"/>
              </a:lnSpc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497514" y="1943100"/>
            <a:ext cx="0" cy="487438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51515" y="5819685"/>
            <a:ext cx="4592639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751515" y="6158867"/>
            <a:ext cx="4592639" cy="74722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2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7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3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45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515" y="801451"/>
            <a:ext cx="8629618" cy="606582"/>
          </a:xfrm>
        </p:spPr>
        <p:txBody>
          <a:bodyPr>
            <a:noAutofit/>
          </a:bodyPr>
          <a:lstStyle>
            <a:lvl1pPr>
              <a:defRPr sz="3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794A3B-B179-A62D-2C7D-5B5E0E5D6B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" y="0"/>
            <a:ext cx="4914901" cy="82296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1515" y="1943100"/>
            <a:ext cx="420678" cy="42067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F60FBE-1FA4-1819-4C58-4B5855D89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618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/headsho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94836B-C64F-B87F-049E-8D959535578D}"/>
              </a:ext>
            </a:extLst>
          </p:cNvPr>
          <p:cNvSpPr/>
          <p:nvPr userDrawn="1"/>
        </p:nvSpPr>
        <p:spPr>
          <a:xfrm>
            <a:off x="0" y="0"/>
            <a:ext cx="14630400" cy="72310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/>
          </p:nvPr>
        </p:nvSpPr>
        <p:spPr>
          <a:xfrm>
            <a:off x="5441430" y="2074470"/>
            <a:ext cx="8604349" cy="4737885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1pPr>
            <a:lvl2pPr marL="33972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2pPr>
            <a:lvl3pPr marL="688975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3pPr>
            <a:lvl4pPr marL="976312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4pPr>
            <a:lvl5pPr marL="1314450" indent="0">
              <a:lnSpc>
                <a:spcPct val="150000"/>
              </a:lnSpc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8B0D8F-E258-44DF-0899-A537C3490F1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048559" y="891390"/>
            <a:ext cx="0" cy="592609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9C47752-FC8E-7273-4E3D-C0E64C8D61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02" y="5699765"/>
            <a:ext cx="4014988" cy="365011"/>
          </a:xfrm>
        </p:spPr>
        <p:txBody>
          <a:bodyPr anchor="b">
            <a:noAutofit/>
          </a:bodyPr>
          <a:lstStyle>
            <a:lvl1pPr marL="0" indent="0" algn="l">
              <a:buNone/>
              <a:defRPr sz="1600" b="1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807962F9-1629-7C38-601F-666AEEED64C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40702" y="6038947"/>
            <a:ext cx="4014988" cy="77854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  <a:lvl2pPr marL="33972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2pPr>
            <a:lvl3pPr marL="688975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3pPr>
            <a:lvl4pPr marL="976312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4pPr>
            <a:lvl5pPr marL="1314450" indent="0" algn="l">
              <a:spcBef>
                <a:spcPts val="0"/>
              </a:spcBef>
              <a:spcAft>
                <a:spcPts val="600"/>
              </a:spcAft>
              <a:buNone/>
              <a:defRPr sz="1600" b="0" i="0">
                <a:solidFill>
                  <a:schemeClr val="bg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16B4B-E4E8-23D5-7E23-FB5B3CAB8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700" y="1417244"/>
            <a:ext cx="4014983" cy="2809981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Slide Title</a:t>
            </a:r>
          </a:p>
        </p:txBody>
      </p:sp>
      <p:pic>
        <p:nvPicPr>
          <p:cNvPr id="9" name="Picture 8" descr="A green and black half circle&#10;&#10;Description automatically generated">
            <a:extLst>
              <a:ext uri="{FF2B5EF4-FFF2-40B4-BE49-F238E27FC236}">
                <a16:creationId xmlns:a16="http://schemas.microsoft.com/office/drawing/2014/main" id="{039F9885-A89B-EB2E-F0EF-DA862080C5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1430" y="1417245"/>
            <a:ext cx="420678" cy="42067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900EC3-FE66-C186-77D4-CB898A392C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3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899A62D2-4FA2-5638-ADF6-566B9B8B0B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03238" y="1863523"/>
            <a:ext cx="13623924" cy="523175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440C264-907A-2A22-91CB-67E7EF96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101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 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3F7C280F-A550-5B4E-3602-72F37960F701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500486" y="2340350"/>
            <a:ext cx="11626676" cy="50352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21" name="Content Placeholder 16"/>
          <p:cNvSpPr>
            <a:spLocks noGrp="1"/>
          </p:cNvSpPr>
          <p:nvPr>
            <p:ph sz="quarter" idx="17" hasCustomPrompt="1"/>
          </p:nvPr>
        </p:nvSpPr>
        <p:spPr>
          <a:xfrm>
            <a:off x="2500486" y="2886393"/>
            <a:ext cx="11626676" cy="136663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90BE259-1380-7F27-3E64-533E1C56F5F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03238" y="2432749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6340FD9B-AE60-3404-C819-CD753CD6C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00486" y="4596722"/>
            <a:ext cx="11626676" cy="50352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6DBD51D-CD95-46A6-B925-503D512862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2500486" y="5142765"/>
            <a:ext cx="11626676" cy="136663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339725" indent="0">
              <a:buNone/>
              <a:defRPr sz="1600"/>
            </a:lvl2pPr>
            <a:lvl3pPr marL="688975" indent="0">
              <a:buNone/>
              <a:defRPr sz="1600"/>
            </a:lvl3pPr>
            <a:lvl4pPr marL="976312" indent="0">
              <a:buNone/>
              <a:defRPr sz="1600"/>
            </a:lvl4pPr>
            <a:lvl5pPr marL="1314450" indent="0">
              <a:buNone/>
              <a:defRPr sz="16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4D58A6A-B651-A158-704E-ED16D440AE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3238" y="4689121"/>
            <a:ext cx="1684314" cy="1682051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2B1C0E-D76E-924F-D78D-DA11B6B6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032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616687"/>
            <a:ext cx="4302678" cy="729227"/>
          </a:xfrm>
        </p:spPr>
        <p:txBody>
          <a:bodyPr lIns="9144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3237" y="1597026"/>
            <a:ext cx="3060250" cy="1348193"/>
          </a:xfrm>
        </p:spPr>
        <p:txBody>
          <a:bodyPr>
            <a:noAutofit/>
          </a:bodyPr>
          <a:lstStyle>
            <a:lvl1pPr marL="0" indent="0">
              <a:buNone/>
              <a:defRPr sz="2800"/>
            </a:lvl1pPr>
            <a:lvl2pPr marL="339725" indent="0">
              <a:buNone/>
              <a:defRPr sz="2800"/>
            </a:lvl2pPr>
            <a:lvl3pPr marL="688975" indent="0">
              <a:buNone/>
              <a:defRPr sz="2800"/>
            </a:lvl3pPr>
            <a:lvl4pPr marL="976312" indent="0">
              <a:buNone/>
              <a:defRPr sz="2800"/>
            </a:lvl4pPr>
            <a:lvl5pPr marL="1314450" indent="0">
              <a:buNone/>
              <a:defRPr sz="2800"/>
            </a:lvl5pPr>
          </a:lstStyle>
          <a:p>
            <a:pPr lvl="0"/>
            <a:r>
              <a:rPr lang="en-US"/>
              <a:t>Click to edit subtitle text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0F6CA80A-BA8C-B7F2-8C4E-F84D62670B2D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503233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DC35C0-C611-78A7-EFF1-0330D38B6D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720853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97933E-A769-4EC3-221C-BD006D40E1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20853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79D9B7D2-2E2B-3273-95B3-EF18CB903DC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8404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210B44B-5432-4C48-2886-68C6391780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166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FAAB62C-3F7A-FE76-23EB-98DB2C24AA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0166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91540D4C-2F55-AF9F-EB75-B005081C1B2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45907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F6C9556-BFE5-B01F-9587-486E374358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669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ED38802-657F-81C9-048E-05CB3E058E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669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Picture Placeholder 6">
            <a:extLst>
              <a:ext uri="{FF2B5EF4-FFF2-40B4-BE49-F238E27FC236}">
                <a16:creationId xmlns:a16="http://schemas.microsoft.com/office/drawing/2014/main" id="{F6E8F21C-F64B-5865-6BCD-F80121E8E88E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934109" y="5760719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535D82FB-2E4E-4B62-8878-B6A81F0D9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51729" y="5917437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9396F1E-0D7A-C6CC-EFE8-C181FDAFC3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151729" y="6222238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94521486-C084-761E-652A-41F8EDD95CD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03233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8DC7B0C1-3855-86C2-0A18-D670191A839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20853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8955BC9D-F392-B268-B8FA-CC8EA43E77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20853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6">
            <a:extLst>
              <a:ext uri="{FF2B5EF4-FFF2-40B4-BE49-F238E27FC236}">
                <a16:creationId xmlns:a16="http://schemas.microsoft.com/office/drawing/2014/main" id="{BD558958-69BB-A734-6ACB-32F309A77CF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98404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0B6883B-4B23-05B7-1A9A-829255DBC0D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166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882FBF47-1EC2-57D6-A2F5-3CB615404C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20166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6">
            <a:extLst>
              <a:ext uri="{FF2B5EF4-FFF2-40B4-BE49-F238E27FC236}">
                <a16:creationId xmlns:a16="http://schemas.microsoft.com/office/drawing/2014/main" id="{B4F1ECC7-0294-0893-F7B6-4B719C20DB3C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45907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FE4742C-62A6-3943-3AB9-E1473AAB7BA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7669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1018C43F-F5F3-65A1-AD09-625021BFECD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7669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0" name="Picture Placeholder 6">
            <a:extLst>
              <a:ext uri="{FF2B5EF4-FFF2-40B4-BE49-F238E27FC236}">
                <a16:creationId xmlns:a16="http://schemas.microsoft.com/office/drawing/2014/main" id="{DCFA9079-BB94-319C-A413-6D8E15EEAD2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934109" y="416141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94925F85-A2AA-F720-3745-59937409054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2151729" y="431813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A19A9E8-6749-F611-3A66-EF24A8AA008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2151729" y="462293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4F4355E3-EC8E-5C40-BF7E-21130271D4CF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984049" y="256710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B899B7C8-075B-A7DA-BC67-2BE408DFE9D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201669" y="272382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4237FA6-A072-9159-A24D-79BBBDF4E06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01669" y="302862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BABB45AB-EF52-4504-652B-34551886BBA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459079" y="2567104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739A6FDB-63BA-5D83-CAF0-EAB99485579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676699" y="2723822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3CC40181-25B6-D371-6EDE-263324525C5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676699" y="3028623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Picture Placeholder 6">
            <a:extLst>
              <a:ext uri="{FF2B5EF4-FFF2-40B4-BE49-F238E27FC236}">
                <a16:creationId xmlns:a16="http://schemas.microsoft.com/office/drawing/2014/main" id="{AECC4A25-8EE4-5F71-7039-B9D6B472909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660759" y="919031"/>
            <a:ext cx="1125809" cy="112429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886AF52-6F03-B5B1-ABE1-123DB0094CF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878379" y="1075749"/>
            <a:ext cx="1842633" cy="377372"/>
          </a:xfrm>
        </p:spPr>
        <p:txBody>
          <a:bodyPr>
            <a:noAutofit/>
          </a:bodyPr>
          <a:lstStyle>
            <a:lvl1pPr marL="0" indent="0">
              <a:buNone/>
              <a:defRPr sz="1500" b="1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3C473C1-8B3A-5C7A-E473-B0F5F267A5D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878379" y="1380550"/>
            <a:ext cx="1842633" cy="587829"/>
          </a:xfrm>
        </p:spPr>
        <p:txBody>
          <a:bodyPr>
            <a:noAutofit/>
          </a:bodyPr>
          <a:lstStyle>
            <a:lvl1pPr marL="0" indent="0">
              <a:buNone/>
              <a:defRPr sz="1300" b="0" i="0"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0155BC-BDA8-C818-E00A-BE1E32EAF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960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EEB7A42-5110-13AD-1E86-1C14D8EA0C4A}"/>
              </a:ext>
            </a:extLst>
          </p:cNvPr>
          <p:cNvSpPr/>
          <p:nvPr userDrawn="1"/>
        </p:nvSpPr>
        <p:spPr>
          <a:xfrm>
            <a:off x="9706770" y="1714500"/>
            <a:ext cx="492363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7" y="1872517"/>
            <a:ext cx="8713913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8713913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BB87E08-F5B2-1C85-04B0-1A4D63D6F7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68942" y="1994359"/>
            <a:ext cx="4158220" cy="762000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DFCB2DF8-8D4A-D112-A1F9-55A56C739C9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968942" y="3045239"/>
            <a:ext cx="4158220" cy="38310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8C89FE-E5DA-B993-1428-B78D5CC400E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9968942" y="2900583"/>
            <a:ext cx="415822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F135AD9-D450-D550-8CBA-5F0400B4E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927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out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89C5C778-F4C0-C7CF-C813-C9C3A87D8E4E}"/>
              </a:ext>
            </a:extLst>
          </p:cNvPr>
          <p:cNvSpPr/>
          <p:nvPr userDrawn="1"/>
        </p:nvSpPr>
        <p:spPr>
          <a:xfrm>
            <a:off x="0" y="1714500"/>
            <a:ext cx="14630400" cy="5516564"/>
          </a:xfrm>
          <a:custGeom>
            <a:avLst/>
            <a:gdLst/>
            <a:ahLst/>
            <a:cxnLst/>
            <a:rect l="l" t="t" r="r" b="b"/>
            <a:pathLst>
              <a:path w="4064000" h="5619115">
                <a:moveTo>
                  <a:pt x="0" y="5618975"/>
                </a:moveTo>
                <a:lnTo>
                  <a:pt x="4063898" y="5618975"/>
                </a:lnTo>
                <a:lnTo>
                  <a:pt x="4063898" y="0"/>
                </a:lnTo>
                <a:lnTo>
                  <a:pt x="0" y="0"/>
                </a:lnTo>
                <a:lnTo>
                  <a:pt x="0" y="5618975"/>
                </a:lnTo>
                <a:close/>
              </a:path>
            </a:pathLst>
          </a:custGeom>
          <a:solidFill>
            <a:srgbClr val="EEEE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329565"/>
            <a:ext cx="13623925" cy="10163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Titles Should Use Initial Caps 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503237" y="1872517"/>
            <a:ext cx="13623925" cy="762000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hart Placeholder 6"/>
          <p:cNvSpPr>
            <a:spLocks noGrp="1"/>
          </p:cNvSpPr>
          <p:nvPr>
            <p:ph type="chart" sz="quarter" idx="16"/>
          </p:nvPr>
        </p:nvSpPr>
        <p:spPr>
          <a:xfrm>
            <a:off x="503238" y="3045239"/>
            <a:ext cx="13623924" cy="38310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651C850-897C-E949-B6AA-E058B3A7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954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9B7C343-9278-D462-40D5-EBDFE3A21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25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image" Target="../media/image15.png"/><Relationship Id="rId8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26" Type="http://schemas.openxmlformats.org/officeDocument/2006/relationships/slideLayout" Target="../slideLayouts/slideLayout97.xml"/><Relationship Id="rId3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92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slideLayout" Target="../slideLayouts/slideLayout91.xml"/><Relationship Id="rId29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90.xml"/><Relationship Id="rId31" Type="http://schemas.openxmlformats.org/officeDocument/2006/relationships/image" Target="../media/image15.png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074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  <p:sldLayoutId id="2147483924" r:id="rId33"/>
    <p:sldLayoutId id="2147483925" r:id="rId34"/>
    <p:sldLayoutId id="2147483926" r:id="rId35"/>
    <p:sldLayoutId id="2147483927" r:id="rId36"/>
    <p:sldLayoutId id="2147483928" r:id="rId37"/>
    <p:sldLayoutId id="2147483929" r:id="rId38"/>
  </p:sldLayoutIdLst>
  <p:txStyles>
    <p:titleStyle>
      <a:lvl1pPr algn="l" defTabSz="1463005" rtl="0" eaLnBrk="1" latinLnBrk="0" hangingPunct="1">
        <a:lnSpc>
          <a:spcPct val="90000"/>
        </a:lnSpc>
        <a:spcBef>
          <a:spcPct val="0"/>
        </a:spcBef>
        <a:buNone/>
        <a:defRPr sz="3840" b="0" i="0" kern="1000" spc="0" baseline="0">
          <a:solidFill>
            <a:schemeClr val="tx2"/>
          </a:solidFill>
          <a:latin typeface="+mj-lt"/>
          <a:ea typeface="Arial" charset="0"/>
          <a:cs typeface="Arial" charset="0"/>
        </a:defRPr>
      </a:lvl1pPr>
    </p:titleStyle>
    <p:bodyStyle>
      <a:lvl1pPr marL="0" marR="0" indent="0" algn="l" defTabSz="1463005" rtl="0" eaLnBrk="1" fontAlgn="auto" latinLnBrk="0" hangingPunct="1">
        <a:lnSpc>
          <a:spcPct val="100000"/>
        </a:lnSpc>
        <a:spcBef>
          <a:spcPts val="640"/>
        </a:spcBef>
        <a:spcAft>
          <a:spcPts val="0"/>
        </a:spcAft>
        <a:buClr>
          <a:schemeClr val="bg2">
            <a:lumMod val="50000"/>
          </a:schemeClr>
        </a:buClr>
        <a:buSzPct val="70000"/>
        <a:buFont typeface="Wingdings" charset="2"/>
        <a:buNone/>
        <a:tabLst>
          <a:tab pos="292602" algn="l"/>
        </a:tabLst>
        <a:defRPr lang="en-US" sz="2880" b="0" i="0" kern="1200" baseline="0" dirty="0" smtClean="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438901" indent="0" algn="l" defTabSz="1463005" rtl="0" eaLnBrk="1" latinLnBrk="0" hangingPunct="1">
        <a:lnSpc>
          <a:spcPct val="90000"/>
        </a:lnSpc>
        <a:spcBef>
          <a:spcPts val="800"/>
        </a:spcBef>
        <a:buClr>
          <a:schemeClr val="bg2">
            <a:lumMod val="50000"/>
          </a:schemeClr>
        </a:buClr>
        <a:buSzPct val="70000"/>
        <a:buFont typeface="Wingdings" charset="2"/>
        <a:buNone/>
        <a:defRPr lang="en-US" sz="256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2pPr>
      <a:lvl3pPr marL="877803" indent="0" algn="l" defTabSz="1463005" rtl="0" eaLnBrk="1" latinLnBrk="0" hangingPunct="1">
        <a:lnSpc>
          <a:spcPct val="90000"/>
        </a:lnSpc>
        <a:spcBef>
          <a:spcPts val="800"/>
        </a:spcBef>
        <a:buClr>
          <a:schemeClr val="bg2">
            <a:lumMod val="50000"/>
          </a:schemeClr>
        </a:buClr>
        <a:buSzPct val="70000"/>
        <a:buFont typeface="Wingdings" charset="2"/>
        <a:buNone/>
        <a:defRPr lang="en-US" sz="224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3pPr>
      <a:lvl4pPr marL="1170403" indent="0" algn="l" defTabSz="1463005" rtl="0" eaLnBrk="1" latinLnBrk="0" hangingPunct="1">
        <a:lnSpc>
          <a:spcPct val="90000"/>
        </a:lnSpc>
        <a:spcBef>
          <a:spcPts val="800"/>
        </a:spcBef>
        <a:buClr>
          <a:schemeClr val="bg2">
            <a:lumMod val="50000"/>
          </a:schemeClr>
        </a:buClr>
        <a:buSzPct val="70000"/>
        <a:buFont typeface="Wingdings" charset="2"/>
        <a:buNone/>
        <a:defRPr lang="en-US" sz="1920" b="0" i="0" kern="1200" baseline="0" dirty="0" smtClean="0">
          <a:solidFill>
            <a:schemeClr val="tx1"/>
          </a:solidFill>
          <a:latin typeface="+mn-lt"/>
          <a:ea typeface="+mn-ea"/>
          <a:cs typeface="Univers LT Std 45 Light"/>
        </a:defRPr>
      </a:lvl4pPr>
      <a:lvl5pPr marL="2926006" indent="0" algn="l" defTabSz="1463005" rtl="0" eaLnBrk="1" latinLnBrk="0" hangingPunct="1">
        <a:lnSpc>
          <a:spcPct val="90000"/>
        </a:lnSpc>
        <a:spcBef>
          <a:spcPts val="800"/>
        </a:spcBef>
        <a:buFont typeface="Arial"/>
        <a:buNone/>
        <a:defRPr sz="2560" b="0" i="0" kern="1200" baseline="0">
          <a:solidFill>
            <a:schemeClr val="bg2">
              <a:lumMod val="25000"/>
            </a:schemeClr>
          </a:solidFill>
          <a:latin typeface="Helvetica Neue Light" charset="0"/>
          <a:ea typeface="Helvetica Neue Light" charset="0"/>
          <a:cs typeface="Helvetica Neue Light" charset="0"/>
        </a:defRPr>
      </a:lvl5pPr>
      <a:lvl6pPr marL="4023259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762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264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765" indent="-365750" algn="l" defTabSz="1463005" rtl="0" eaLnBrk="1" latinLnBrk="0" hangingPunct="1">
        <a:lnSpc>
          <a:spcPct val="90000"/>
        </a:lnSpc>
        <a:spcBef>
          <a:spcPts val="8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02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05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06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06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509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011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512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014" algn="l" defTabSz="1463005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154">
          <p15:clr>
            <a:srgbClr val="F26B43"/>
          </p15:clr>
        </p15:guide>
        <p15:guide id="3" pos="3516">
          <p15:clr>
            <a:srgbClr val="F26B43"/>
          </p15:clr>
        </p15:guide>
        <p15:guide id="4" orient="horz">
          <p15:clr>
            <a:srgbClr val="F26B43"/>
          </p15:clr>
        </p15:guide>
        <p15:guide id="5" orient="horz" pos="158">
          <p15:clr>
            <a:srgbClr val="F26B43"/>
          </p15:clr>
        </p15:guide>
        <p15:guide id="6" orient="horz" pos="2216">
          <p15:clr>
            <a:srgbClr val="F26B43"/>
          </p15:clr>
        </p15:guide>
        <p15:guide id="7" orient="horz" pos="3087">
          <p15:clr>
            <a:srgbClr val="F26B43"/>
          </p15:clr>
        </p15:guide>
        <p15:guide id="8" orient="horz" pos="3240">
          <p15:clr>
            <a:srgbClr val="F26B43"/>
          </p15:clr>
        </p15:guide>
        <p15:guide id="10" pos="3360">
          <p15:clr>
            <a:srgbClr val="F26B43"/>
          </p15:clr>
        </p15:guide>
        <p15:guide id="12" pos="4476">
          <p15:clr>
            <a:srgbClr val="F26B43"/>
          </p15:clr>
        </p15:guide>
        <p15:guide id="13" pos="5600">
          <p15:clr>
            <a:srgbClr val="F26B43"/>
          </p15:clr>
        </p15:guide>
        <p15:guide id="14" pos="310">
          <p15:clr>
            <a:srgbClr val="F26B43"/>
          </p15:clr>
        </p15:guide>
        <p15:guide id="15" pos="1120">
          <p15:clr>
            <a:srgbClr val="F26B43"/>
          </p15:clr>
        </p15:guide>
        <p15:guide id="16" pos="1276">
          <p15:clr>
            <a:srgbClr val="F26B43"/>
          </p15:clr>
        </p15:guide>
        <p15:guide id="17" pos="2392">
          <p15:clr>
            <a:srgbClr val="F26B43"/>
          </p15:clr>
        </p15:guide>
        <p15:guide id="18" pos="5760">
          <p15:clr>
            <a:srgbClr val="F26B43"/>
          </p15:clr>
        </p15:guide>
        <p15:guide id="19" pos="2238">
          <p15:clr>
            <a:srgbClr val="F26B43"/>
          </p15:clr>
        </p15:guide>
        <p15:guide id="20" pos="4632">
          <p15:clr>
            <a:srgbClr val="F26B43"/>
          </p15:clr>
        </p15:guide>
        <p15:guide id="21" pos="5444">
          <p15:clr>
            <a:srgbClr val="F26B43"/>
          </p15:clr>
        </p15:guide>
        <p15:guide id="22" orient="horz" pos="2062">
          <p15:clr>
            <a:srgbClr val="F26B43"/>
          </p15:clr>
        </p15:guide>
        <p15:guide id="23" orient="horz" pos="1191">
          <p15:clr>
            <a:srgbClr val="F26B43"/>
          </p15:clr>
        </p15:guide>
        <p15:guide id="24" orient="horz" pos="1033">
          <p15:clr>
            <a:srgbClr val="F26B43"/>
          </p15:clr>
        </p15:guide>
        <p15:guide id="25" pos="464">
          <p15:clr>
            <a:srgbClr val="F26B43"/>
          </p15:clr>
        </p15:guide>
        <p15:guide id="26" pos="5290">
          <p15:clr>
            <a:srgbClr val="F26B43"/>
          </p15:clr>
        </p15:guide>
        <p15:guide id="27" pos="77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9" y="329565"/>
            <a:ext cx="13623925" cy="1016350"/>
          </a:xfrm>
          <a:prstGeom prst="rect">
            <a:avLst/>
          </a:prstGeom>
        </p:spPr>
        <p:txBody>
          <a:bodyPr vert="horz" lIns="91440" tIns="73152" rIns="146304" bIns="73152" rtlCol="0" anchor="b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7" y="1597026"/>
            <a:ext cx="13623926" cy="5621338"/>
          </a:xfrm>
          <a:prstGeom prst="rect">
            <a:avLst/>
          </a:prstGeom>
        </p:spPr>
        <p:txBody>
          <a:bodyPr vert="horz" lIns="91440" tIns="9144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CD1BD-900A-1A6F-2F38-79EDEEF8751C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2"/>
            <a:ext cx="1768351" cy="45458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9CA715-8D56-4F91-24BE-86E7EF448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2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59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  <p:sldLayoutId id="2147483948" r:id="rId18"/>
    <p:sldLayoutId id="2147483949" r:id="rId19"/>
    <p:sldLayoutId id="2147483950" r:id="rId20"/>
    <p:sldLayoutId id="2147483951" r:id="rId21"/>
    <p:sldLayoutId id="2147483952" r:id="rId22"/>
    <p:sldLayoutId id="2147483953" r:id="rId23"/>
    <p:sldLayoutId id="2147483954" r:id="rId24"/>
    <p:sldLayoutId id="2147483955" r:id="rId25"/>
    <p:sldLayoutId id="2147483956" r:id="rId26"/>
    <p:sldLayoutId id="2147483957" r:id="rId27"/>
    <p:sldLayoutId id="2147483958" r:id="rId28"/>
    <p:sldLayoutId id="2147483959" r:id="rId29"/>
    <p:sldLayoutId id="2147483960" r:id="rId30"/>
    <p:sldLayoutId id="2147483961" r:id="rId31"/>
    <p:sldLayoutId id="2147483962" r:id="rId32"/>
    <p:sldLayoutId id="2147483963" r:id="rId33"/>
  </p:sldLayoutIdLst>
  <p:txStyles>
    <p:titleStyle>
      <a:lvl1pPr algn="l" defTabSz="1462981" rtl="0" eaLnBrk="1" latinLnBrk="0" hangingPunct="1">
        <a:spcBef>
          <a:spcPct val="0"/>
        </a:spcBef>
        <a:buNone/>
        <a:defRPr lang="en-US" sz="4000" kern="1200" cap="none" baseline="0" dirty="0">
          <a:solidFill>
            <a:schemeClr val="accent1"/>
          </a:solidFill>
          <a:latin typeface="+mj-lt"/>
          <a:ea typeface="Times" pitchFamily="2" charset="0"/>
          <a:cs typeface="Times" pitchFamily="2" charset="0"/>
        </a:defRPr>
      </a:lvl1pPr>
    </p:titleStyle>
    <p:bodyStyle>
      <a:lvl1pPr marL="225416" indent="-225416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tabLst>
          <a:tab pos="225416" algn="l"/>
        </a:tabLst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1pPr>
      <a:lvl2pPr marL="627038" indent="-287327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2pPr>
      <a:lvl3pPr marL="914364" indent="-225416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3pPr>
      <a:lvl4pPr marL="1254074" indent="-277802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4pPr>
      <a:lvl5pPr marL="1541401" indent="-227004" algn="l" defTabSz="1462981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5pPr>
      <a:lvl6pPr marL="4023199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690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180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672" indent="-365746" algn="l" defTabSz="1462981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491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2981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472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5962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454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8945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435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1926" algn="l" defTabSz="146298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3237" y="329565"/>
            <a:ext cx="13623925" cy="1016350"/>
          </a:xfrm>
          <a:prstGeom prst="rect">
            <a:avLst/>
          </a:prstGeom>
        </p:spPr>
        <p:txBody>
          <a:bodyPr vert="horz" lIns="91440" tIns="73152" rIns="146304" bIns="73152" rtlCol="0" anchor="b">
            <a:noAutofit/>
          </a:bodyPr>
          <a:lstStyle/>
          <a:p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7" y="1597026"/>
            <a:ext cx="13623926" cy="5621338"/>
          </a:xfrm>
          <a:prstGeom prst="rect">
            <a:avLst/>
          </a:prstGeom>
        </p:spPr>
        <p:txBody>
          <a:bodyPr vert="horz" lIns="91440" tIns="9144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CD1BD-900A-1A6F-2F38-79EDEEF8751C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45739" y="7492621"/>
            <a:ext cx="1768351" cy="45458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9CA715-8D56-4F91-24BE-86E7EF448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10" y="7739080"/>
            <a:ext cx="2743200" cy="208129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+mn-lt"/>
              </a:defRPr>
            </a:lvl1pPr>
          </a:lstStyle>
          <a:p>
            <a:fld id="{3773602E-EC8C-F44D-BFC5-AD4583FDB2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09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  <p:sldLayoutId id="2147483976" r:id="rId12"/>
    <p:sldLayoutId id="2147483977" r:id="rId13"/>
    <p:sldLayoutId id="2147483978" r:id="rId14"/>
    <p:sldLayoutId id="2147483979" r:id="rId15"/>
    <p:sldLayoutId id="2147483980" r:id="rId16"/>
    <p:sldLayoutId id="2147483981" r:id="rId17"/>
    <p:sldLayoutId id="2147483982" r:id="rId18"/>
    <p:sldLayoutId id="2147483983" r:id="rId19"/>
    <p:sldLayoutId id="2147483984" r:id="rId20"/>
    <p:sldLayoutId id="2147483985" r:id="rId21"/>
    <p:sldLayoutId id="2147483986" r:id="rId22"/>
    <p:sldLayoutId id="2147483987" r:id="rId23"/>
    <p:sldLayoutId id="2147483988" r:id="rId24"/>
    <p:sldLayoutId id="2147483989" r:id="rId25"/>
    <p:sldLayoutId id="2147483990" r:id="rId26"/>
    <p:sldLayoutId id="2147483991" r:id="rId27"/>
    <p:sldLayoutId id="2147483992" r:id="rId28"/>
    <p:sldLayoutId id="2147483996" r:id="rId29"/>
  </p:sldLayoutIdLst>
  <p:hf sldNum="0" hdr="0" ftr="0" dt="0"/>
  <p:txStyles>
    <p:titleStyle>
      <a:lvl1pPr algn="l" defTabSz="1463040" rtl="0" eaLnBrk="1" latinLnBrk="0" hangingPunct="1">
        <a:spcBef>
          <a:spcPct val="0"/>
        </a:spcBef>
        <a:buNone/>
        <a:defRPr lang="en-US" sz="4000" kern="1200" cap="none" baseline="0" dirty="0">
          <a:solidFill>
            <a:schemeClr val="accent1"/>
          </a:solidFill>
          <a:latin typeface="+mj-lt"/>
          <a:ea typeface="Times" pitchFamily="2" charset="0"/>
          <a:cs typeface="Times" pitchFamily="2" charset="0"/>
        </a:defRPr>
      </a:lvl1pPr>
    </p:titleStyle>
    <p:bodyStyle>
      <a:lvl1pPr marL="225425" indent="-225425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tabLst>
          <a:tab pos="225425" algn="l"/>
        </a:tabLst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1pPr>
      <a:lvl2pPr marL="627063" indent="-287338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2pPr>
      <a:lvl3pPr marL="914400" indent="-225425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3pPr>
      <a:lvl4pPr marL="1254125" indent="-277813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4pPr>
      <a:lvl5pPr marL="1541463" indent="-227013" algn="l" defTabSz="146304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bg1">
            <a:lumMod val="50000"/>
          </a:schemeClr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Noto Sans" panose="020B0502040504020204" pitchFamily="34" charset="0"/>
          <a:cs typeface="Arial" panose="020B0604020202020204" pitchFamily="34" charset="0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518FE-2B7D-446E-A70A-7B06C8472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050-03F9-6336-A3BC-7933733653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Diagrams</a:t>
            </a:r>
          </a:p>
        </p:txBody>
      </p:sp>
    </p:spTree>
    <p:extLst>
      <p:ext uri="{BB962C8B-B14F-4D97-AF65-F5344CB8AC3E}">
        <p14:creationId xmlns:p14="http://schemas.microsoft.com/office/powerpoint/2010/main" val="3742805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956D3-14DA-C0A8-4640-021ED212B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5E475-1851-1609-9B55-461A21D3D3CF}"/>
              </a:ext>
            </a:extLst>
          </p:cNvPr>
          <p:cNvSpPr/>
          <p:nvPr/>
        </p:nvSpPr>
        <p:spPr bwMode="auto">
          <a:xfrm>
            <a:off x="807933" y="2119503"/>
            <a:ext cx="5775747" cy="58719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EFDA16-D66A-1ABF-47CC-ECAD1A56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PXIe-7903 Aurora HDL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490CF8-C139-408A-B210-07D058A01823}"/>
              </a:ext>
            </a:extLst>
          </p:cNvPr>
          <p:cNvSpPr/>
          <p:nvPr/>
        </p:nvSpPr>
        <p:spPr bwMode="auto">
          <a:xfrm>
            <a:off x="2326305" y="2300967"/>
            <a:ext cx="4074495" cy="55990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B95C63-B69A-1965-E911-FB0D21B145D8}"/>
              </a:ext>
            </a:extLst>
          </p:cNvPr>
          <p:cNvSpPr/>
          <p:nvPr/>
        </p:nvSpPr>
        <p:spPr bwMode="auto">
          <a:xfrm>
            <a:off x="408444" y="4244958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3BB5AB-3B72-FA8B-B584-0152998CD902}"/>
              </a:ext>
            </a:extLst>
          </p:cNvPr>
          <p:cNvSpPr/>
          <p:nvPr/>
        </p:nvSpPr>
        <p:spPr bwMode="auto">
          <a:xfrm>
            <a:off x="408444" y="5430076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8017A0-38CA-9CAF-4341-3565605F0865}"/>
              </a:ext>
            </a:extLst>
          </p:cNvPr>
          <p:cNvSpPr/>
          <p:nvPr/>
        </p:nvSpPr>
        <p:spPr bwMode="auto">
          <a:xfrm>
            <a:off x="2473166" y="3624986"/>
            <a:ext cx="3767614" cy="4071214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4E5902-4037-EDE6-9284-89FB0779EF5D}"/>
              </a:ext>
            </a:extLst>
          </p:cNvPr>
          <p:cNvSpPr/>
          <p:nvPr/>
        </p:nvSpPr>
        <p:spPr bwMode="auto">
          <a:xfrm>
            <a:off x="2625470" y="3858260"/>
            <a:ext cx="3531489" cy="37363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D8D1665-25FC-28C6-A571-EA1F090611F4}"/>
              </a:ext>
            </a:extLst>
          </p:cNvPr>
          <p:cNvSpPr txBox="1"/>
          <p:nvPr/>
        </p:nvSpPr>
        <p:spPr>
          <a:xfrm>
            <a:off x="749275" y="1559412"/>
            <a:ext cx="1295400" cy="47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Today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D4A8B8-2356-8F35-721E-AB3376A7EEA1}"/>
              </a:ext>
            </a:extLst>
          </p:cNvPr>
          <p:cNvSpPr/>
          <p:nvPr/>
        </p:nvSpPr>
        <p:spPr bwMode="auto">
          <a:xfrm>
            <a:off x="12437117" y="825055"/>
            <a:ext cx="355245" cy="3357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12E0AF4-8CF2-FC77-AF40-215BC2AB9F36}"/>
              </a:ext>
            </a:extLst>
          </p:cNvPr>
          <p:cNvSpPr/>
          <p:nvPr/>
        </p:nvSpPr>
        <p:spPr bwMode="auto">
          <a:xfrm>
            <a:off x="12437117" y="1245154"/>
            <a:ext cx="355245" cy="33570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60105AE-DCD3-1209-C65D-B2D07B65FF5C}"/>
              </a:ext>
            </a:extLst>
          </p:cNvPr>
          <p:cNvSpPr/>
          <p:nvPr/>
        </p:nvSpPr>
        <p:spPr bwMode="auto">
          <a:xfrm>
            <a:off x="12436927" y="413260"/>
            <a:ext cx="355245" cy="3357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5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16CE18B-C834-918B-E82B-FDD8AF50D2EE}"/>
              </a:ext>
            </a:extLst>
          </p:cNvPr>
          <p:cNvSpPr txBox="1"/>
          <p:nvPr/>
        </p:nvSpPr>
        <p:spPr>
          <a:xfrm>
            <a:off x="12794419" y="853788"/>
            <a:ext cx="1682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Fixed logic HDL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31FAF53-3608-1E79-0B92-B22848162368}"/>
              </a:ext>
            </a:extLst>
          </p:cNvPr>
          <p:cNvSpPr txBox="1"/>
          <p:nvPr/>
        </p:nvSpPr>
        <p:spPr>
          <a:xfrm>
            <a:off x="12794419" y="459337"/>
            <a:ext cx="17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LV generated HDL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6858B17-DBA9-C39C-54D0-955F85054D26}"/>
              </a:ext>
            </a:extLst>
          </p:cNvPr>
          <p:cNvSpPr txBox="1"/>
          <p:nvPr/>
        </p:nvSpPr>
        <p:spPr>
          <a:xfrm>
            <a:off x="12794419" y="1278139"/>
            <a:ext cx="1781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User custom HDL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B40EEA1-291D-1F5C-056F-E8A840F4B2F3}"/>
              </a:ext>
            </a:extLst>
          </p:cNvPr>
          <p:cNvCxnSpPr/>
          <p:nvPr/>
        </p:nvCxnSpPr>
        <p:spPr bwMode="auto">
          <a:xfrm>
            <a:off x="3422333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167B0B-F6A7-93C8-B799-1A516C6FAF93}"/>
              </a:ext>
            </a:extLst>
          </p:cNvPr>
          <p:cNvCxnSpPr/>
          <p:nvPr/>
        </p:nvCxnSpPr>
        <p:spPr bwMode="auto">
          <a:xfrm>
            <a:off x="3622358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BBE7BA-9E5F-DF9C-4FD2-AFF03E43EC32}"/>
              </a:ext>
            </a:extLst>
          </p:cNvPr>
          <p:cNvCxnSpPr/>
          <p:nvPr/>
        </p:nvCxnSpPr>
        <p:spPr bwMode="auto">
          <a:xfrm>
            <a:off x="3808095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E28768D-6B98-6062-5085-CB52813CBB3A}"/>
              </a:ext>
            </a:extLst>
          </p:cNvPr>
          <p:cNvCxnSpPr/>
          <p:nvPr/>
        </p:nvCxnSpPr>
        <p:spPr bwMode="auto">
          <a:xfrm>
            <a:off x="4103370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434C05-D333-818F-E046-283C24787BF1}"/>
              </a:ext>
            </a:extLst>
          </p:cNvPr>
          <p:cNvCxnSpPr/>
          <p:nvPr/>
        </p:nvCxnSpPr>
        <p:spPr bwMode="auto">
          <a:xfrm>
            <a:off x="4460558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519C2D-E935-D2A6-411B-52912C7E3FC6}"/>
              </a:ext>
            </a:extLst>
          </p:cNvPr>
          <p:cNvCxnSpPr/>
          <p:nvPr/>
        </p:nvCxnSpPr>
        <p:spPr bwMode="auto">
          <a:xfrm>
            <a:off x="4798695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36AD388-BC09-6CA0-40F7-CD8B8149B5F2}"/>
              </a:ext>
            </a:extLst>
          </p:cNvPr>
          <p:cNvCxnSpPr/>
          <p:nvPr/>
        </p:nvCxnSpPr>
        <p:spPr bwMode="auto">
          <a:xfrm>
            <a:off x="5179695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368CEFA-8844-CCB8-F1EB-1F236882772E}"/>
              </a:ext>
            </a:extLst>
          </p:cNvPr>
          <p:cNvSpPr txBox="1"/>
          <p:nvPr/>
        </p:nvSpPr>
        <p:spPr>
          <a:xfrm>
            <a:off x="3221734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CE07F6-3DF2-AF32-7FBB-7E8B58778E87}"/>
              </a:ext>
            </a:extLst>
          </p:cNvPr>
          <p:cNvSpPr txBox="1"/>
          <p:nvPr/>
        </p:nvSpPr>
        <p:spPr>
          <a:xfrm>
            <a:off x="3428176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7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9B6EE3F-5882-3399-990F-288544439E8B}"/>
              </a:ext>
            </a:extLst>
          </p:cNvPr>
          <p:cNvSpPr txBox="1"/>
          <p:nvPr/>
        </p:nvSpPr>
        <p:spPr>
          <a:xfrm>
            <a:off x="3603889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73D0B2-34FC-0DAF-A20C-36308F175B65}"/>
              </a:ext>
            </a:extLst>
          </p:cNvPr>
          <p:cNvSpPr txBox="1"/>
          <p:nvPr/>
        </p:nvSpPr>
        <p:spPr>
          <a:xfrm>
            <a:off x="3898932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90E6EC-6D57-5666-E278-54731BCBB0F8}"/>
              </a:ext>
            </a:extLst>
          </p:cNvPr>
          <p:cNvSpPr txBox="1"/>
          <p:nvPr/>
        </p:nvSpPr>
        <p:spPr>
          <a:xfrm>
            <a:off x="4187416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318287-3530-C0A5-833D-02D1030E5ACD}"/>
              </a:ext>
            </a:extLst>
          </p:cNvPr>
          <p:cNvSpPr txBox="1"/>
          <p:nvPr/>
        </p:nvSpPr>
        <p:spPr>
          <a:xfrm>
            <a:off x="4551671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539A1E-440C-6780-88C8-E733E6C0021D}"/>
              </a:ext>
            </a:extLst>
          </p:cNvPr>
          <p:cNvSpPr txBox="1"/>
          <p:nvPr/>
        </p:nvSpPr>
        <p:spPr>
          <a:xfrm>
            <a:off x="4970359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9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CEB2343-D2D1-22A7-9925-633C8C79DDE8}"/>
              </a:ext>
            </a:extLst>
          </p:cNvPr>
          <p:cNvGrpSpPr/>
          <p:nvPr/>
        </p:nvGrpSpPr>
        <p:grpSpPr>
          <a:xfrm>
            <a:off x="3269364" y="3966443"/>
            <a:ext cx="2165606" cy="448719"/>
            <a:chOff x="3985644" y="4626843"/>
            <a:chExt cx="2165606" cy="44871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CBD585-74E0-ED66-47A7-8345B6BC2CAC}"/>
                </a:ext>
              </a:extLst>
            </p:cNvPr>
            <p:cNvSpPr txBox="1"/>
            <p:nvPr/>
          </p:nvSpPr>
          <p:spPr>
            <a:xfrm>
              <a:off x="3985644" y="4626843"/>
              <a:ext cx="21656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/>
                <a:t>TX  RX  NFC  Errors  </a:t>
              </a:r>
              <a:r>
                <a:rPr lang="en-US" sz="800" err="1"/>
                <a:t>CtrlAxi</a:t>
              </a:r>
              <a:r>
                <a:rPr lang="en-US" sz="800"/>
                <a:t>  </a:t>
              </a:r>
              <a:r>
                <a:rPr lang="en-US" sz="800" err="1"/>
                <a:t>DrpAxi</a:t>
              </a:r>
              <a:r>
                <a:rPr lang="en-US" sz="800"/>
                <a:t>  </a:t>
              </a:r>
              <a:r>
                <a:rPr lang="en-US" sz="800" err="1"/>
                <a:t>Misc</a:t>
              </a:r>
              <a:endParaRPr lang="en-US" sz="8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4D74A9-7CF6-FE6A-27DC-86544649B777}"/>
                </a:ext>
              </a:extLst>
            </p:cNvPr>
            <p:cNvSpPr txBox="1"/>
            <p:nvPr/>
          </p:nvSpPr>
          <p:spPr>
            <a:xfrm>
              <a:off x="4478071" y="4813952"/>
              <a:ext cx="11807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Aurora Port #1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C31F87F-B06C-2D19-87D2-DDA39C1F215B}"/>
                </a:ext>
              </a:extLst>
            </p:cNvPr>
            <p:cNvSpPr/>
            <p:nvPr/>
          </p:nvSpPr>
          <p:spPr bwMode="auto">
            <a:xfrm>
              <a:off x="4016119" y="4640880"/>
              <a:ext cx="2084643" cy="426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C0D3E60-53F5-23BC-381E-A593177F03EC}"/>
              </a:ext>
            </a:extLst>
          </p:cNvPr>
          <p:cNvSpPr/>
          <p:nvPr/>
        </p:nvSpPr>
        <p:spPr bwMode="auto">
          <a:xfrm>
            <a:off x="5784198" y="3988545"/>
            <a:ext cx="313144" cy="42661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08EB8AE-92ED-9A8A-2C21-910C9E208317}"/>
              </a:ext>
            </a:extLst>
          </p:cNvPr>
          <p:cNvSpPr txBox="1"/>
          <p:nvPr/>
        </p:nvSpPr>
        <p:spPr>
          <a:xfrm>
            <a:off x="5348975" y="3883899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E4E7568-F499-0812-014D-295199C66AAB}"/>
              </a:ext>
            </a:extLst>
          </p:cNvPr>
          <p:cNvCxnSpPr>
            <a:cxnSpLocks/>
          </p:cNvCxnSpPr>
          <p:nvPr/>
        </p:nvCxnSpPr>
        <p:spPr bwMode="auto">
          <a:xfrm>
            <a:off x="2110687" y="47334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9FE7720-9D87-E8CF-53F2-BC8892FF2B92}"/>
              </a:ext>
            </a:extLst>
          </p:cNvPr>
          <p:cNvCxnSpPr>
            <a:cxnSpLocks/>
          </p:cNvCxnSpPr>
          <p:nvPr/>
        </p:nvCxnSpPr>
        <p:spPr bwMode="auto">
          <a:xfrm>
            <a:off x="2115449" y="49239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352A020-F25A-AE5A-5F51-5034FD3EDFDA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1097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DC569AA-E9FC-9757-9D3A-7C46EC26C2DB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3002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71F34BB-67E7-FA39-7571-55B7FE3DB815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4526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4F9927D1-A103-A17E-688C-566F6D6D3525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64787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3C9BD30-5197-3FB6-70D1-3CF81E9C43EF}"/>
              </a:ext>
            </a:extLst>
          </p:cNvPr>
          <p:cNvCxnSpPr>
            <a:cxnSpLocks/>
          </p:cNvCxnSpPr>
          <p:nvPr/>
        </p:nvCxnSpPr>
        <p:spPr bwMode="auto">
          <a:xfrm>
            <a:off x="2110687" y="581932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987F5A68-4E98-FCE4-05DE-B92F87D34B25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00505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ACC2AB7-2F84-6E65-521B-EE534E15C738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2098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A20FB60-E0DE-053E-D6AC-591260B4FC3E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3622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79CB6E09-D7A5-60A5-DDC6-684B47BDF1E3}"/>
              </a:ext>
            </a:extLst>
          </p:cNvPr>
          <p:cNvCxnSpPr>
            <a:cxnSpLocks/>
          </p:cNvCxnSpPr>
          <p:nvPr/>
        </p:nvCxnSpPr>
        <p:spPr bwMode="auto">
          <a:xfrm>
            <a:off x="2110687" y="65575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EB4743ED-DB64-63C7-B6E4-AE36FDE175F7}"/>
              </a:ext>
            </a:extLst>
          </p:cNvPr>
          <p:cNvSpPr txBox="1"/>
          <p:nvPr/>
        </p:nvSpPr>
        <p:spPr>
          <a:xfrm>
            <a:off x="1885202" y="4612636"/>
            <a:ext cx="385858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5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6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20</a:t>
            </a:r>
          </a:p>
          <a:p>
            <a:pPr>
              <a:lnSpc>
                <a:spcPct val="150000"/>
              </a:lnSpc>
            </a:pPr>
            <a:r>
              <a:rPr lang="en-US" sz="800"/>
              <a:t>3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48DB38E-5C8C-2B71-E9A0-C670078D85CD}"/>
              </a:ext>
            </a:extLst>
          </p:cNvPr>
          <p:cNvSpPr/>
          <p:nvPr/>
        </p:nvSpPr>
        <p:spPr bwMode="auto">
          <a:xfrm>
            <a:off x="2744842" y="7165976"/>
            <a:ext cx="1471147" cy="32402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319F8DF-6F44-C714-ED7A-778FDF60DE87}"/>
              </a:ext>
            </a:extLst>
          </p:cNvPr>
          <p:cNvSpPr txBox="1"/>
          <p:nvPr/>
        </p:nvSpPr>
        <p:spPr>
          <a:xfrm>
            <a:off x="5489116" y="4069628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EC1073B-899D-7FCD-3C71-91AA8DDC3A4F}"/>
              </a:ext>
            </a:extLst>
          </p:cNvPr>
          <p:cNvSpPr txBox="1"/>
          <p:nvPr/>
        </p:nvSpPr>
        <p:spPr>
          <a:xfrm>
            <a:off x="3026253" y="7204242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761E509E-08AD-D32D-71CE-7B1F5509F9EE}"/>
              </a:ext>
            </a:extLst>
          </p:cNvPr>
          <p:cNvCxnSpPr/>
          <p:nvPr/>
        </p:nvCxnSpPr>
        <p:spPr bwMode="auto">
          <a:xfrm>
            <a:off x="5951220" y="3024050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985F01-1FCA-9403-BE7C-CF6F93AB5F87}"/>
              </a:ext>
            </a:extLst>
          </p:cNvPr>
          <p:cNvCxnSpPr>
            <a:cxnSpLocks/>
          </p:cNvCxnSpPr>
          <p:nvPr/>
        </p:nvCxnSpPr>
        <p:spPr bwMode="auto">
          <a:xfrm>
            <a:off x="2120211" y="733379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69DD752-17AF-6583-3670-904E3EDE4273}"/>
              </a:ext>
            </a:extLst>
          </p:cNvPr>
          <p:cNvSpPr/>
          <p:nvPr/>
        </p:nvSpPr>
        <p:spPr bwMode="auto">
          <a:xfrm>
            <a:off x="2473166" y="2563225"/>
            <a:ext cx="3767614" cy="60101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Aurora Top VI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0C34B2-E762-4C8B-5089-B6482E463A1C}"/>
              </a:ext>
            </a:extLst>
          </p:cNvPr>
          <p:cNvSpPr txBox="1"/>
          <p:nvPr/>
        </p:nvSpPr>
        <p:spPr>
          <a:xfrm>
            <a:off x="2695049" y="4586539"/>
            <a:ext cx="827621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LmkI2C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LmkPdn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LmkGpio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LmkStatus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Ipass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PortExp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/>
              <a:t>Mgt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HostAxi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DiagramAxi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ClipAxi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Misc</a:t>
            </a:r>
            <a:endParaRPr lang="en-US" sz="80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5A937F0-6AED-D472-605B-6EE71559AC74}"/>
              </a:ext>
            </a:extLst>
          </p:cNvPr>
          <p:cNvSpPr/>
          <p:nvPr/>
        </p:nvSpPr>
        <p:spPr bwMode="auto">
          <a:xfrm>
            <a:off x="2722273" y="4623372"/>
            <a:ext cx="1512767" cy="224732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CEEA6F3-38FE-6C0A-4547-06EC5C965BF1}"/>
              </a:ext>
            </a:extLst>
          </p:cNvPr>
          <p:cNvSpPr txBox="1"/>
          <p:nvPr/>
        </p:nvSpPr>
        <p:spPr>
          <a:xfrm>
            <a:off x="3251231" y="5490941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Aurora Port </a:t>
            </a:r>
          </a:p>
          <a:p>
            <a:pPr algn="ctr"/>
            <a:r>
              <a:rPr lang="en-US" sz="1050"/>
              <a:t>#1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5A2D3F45-7701-59FF-708A-FE8E2A4E7468}"/>
              </a:ext>
            </a:extLst>
          </p:cNvPr>
          <p:cNvSpPr txBox="1"/>
          <p:nvPr/>
        </p:nvSpPr>
        <p:spPr>
          <a:xfrm>
            <a:off x="3213198" y="6685587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D788349-3626-A428-6C92-0A1DA218BD97}"/>
              </a:ext>
            </a:extLst>
          </p:cNvPr>
          <p:cNvSpPr/>
          <p:nvPr/>
        </p:nvSpPr>
        <p:spPr bwMode="auto">
          <a:xfrm>
            <a:off x="7390609" y="2119503"/>
            <a:ext cx="5775747" cy="58719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HDL TOP LEVEL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849572F-A2F1-9335-60D8-144AC58741BB}"/>
              </a:ext>
            </a:extLst>
          </p:cNvPr>
          <p:cNvSpPr/>
          <p:nvPr/>
        </p:nvSpPr>
        <p:spPr bwMode="auto">
          <a:xfrm>
            <a:off x="7504997" y="2632667"/>
            <a:ext cx="631960" cy="12255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C3CF901-01F5-2451-2BBD-3312C0D74A17}"/>
              </a:ext>
            </a:extLst>
          </p:cNvPr>
          <p:cNvSpPr/>
          <p:nvPr/>
        </p:nvSpPr>
        <p:spPr bwMode="auto">
          <a:xfrm>
            <a:off x="8908981" y="2321987"/>
            <a:ext cx="4074495" cy="12255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b="1">
                <a:solidFill>
                  <a:schemeClr val="accent1">
                    <a:lumMod val="50000"/>
                  </a:schemeClr>
                </a:solidFill>
              </a:rPr>
              <a:t>LV WINDOW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54DFD0D-B40B-F864-76B2-1D191FA14B82}"/>
              </a:ext>
            </a:extLst>
          </p:cNvPr>
          <p:cNvSpPr/>
          <p:nvPr/>
        </p:nvSpPr>
        <p:spPr bwMode="auto">
          <a:xfrm>
            <a:off x="6991120" y="4244958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PCIe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IO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8C14597-83DC-C1E4-E21B-F55BBE225356}"/>
              </a:ext>
            </a:extLst>
          </p:cNvPr>
          <p:cNvSpPr/>
          <p:nvPr/>
        </p:nvSpPr>
        <p:spPr bwMode="auto">
          <a:xfrm>
            <a:off x="6991120" y="5430076"/>
            <a:ext cx="765229" cy="67647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Board IO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6C9E66A-8F73-2C2B-1210-68B364819C74}"/>
              </a:ext>
            </a:extLst>
          </p:cNvPr>
          <p:cNvSpPr/>
          <p:nvPr/>
        </p:nvSpPr>
        <p:spPr bwMode="auto">
          <a:xfrm>
            <a:off x="9208146" y="3858260"/>
            <a:ext cx="3531489" cy="37363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945AF6A-6D45-87F3-6303-BC10F8891968}"/>
              </a:ext>
            </a:extLst>
          </p:cNvPr>
          <p:cNvSpPr txBox="1"/>
          <p:nvPr/>
        </p:nvSpPr>
        <p:spPr>
          <a:xfrm>
            <a:off x="7331950" y="1559412"/>
            <a:ext cx="5103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/>
              <a:t>Tech Preview</a:t>
            </a: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CB92062-9550-E315-0052-D2EAB0BAD0D7}"/>
              </a:ext>
            </a:extLst>
          </p:cNvPr>
          <p:cNvCxnSpPr/>
          <p:nvPr/>
        </p:nvCxnSpPr>
        <p:spPr bwMode="auto">
          <a:xfrm>
            <a:off x="10005009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0D88543-87D5-ADE0-F767-7508452554AA}"/>
              </a:ext>
            </a:extLst>
          </p:cNvPr>
          <p:cNvCxnSpPr/>
          <p:nvPr/>
        </p:nvCxnSpPr>
        <p:spPr bwMode="auto">
          <a:xfrm>
            <a:off x="10205034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7A02D36-5F32-B5C4-270E-25C5727CDBDC}"/>
              </a:ext>
            </a:extLst>
          </p:cNvPr>
          <p:cNvCxnSpPr/>
          <p:nvPr/>
        </p:nvCxnSpPr>
        <p:spPr bwMode="auto">
          <a:xfrm>
            <a:off x="10390771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7B6FC27-CFE3-1061-A06E-E4FDDD7CB44C}"/>
              </a:ext>
            </a:extLst>
          </p:cNvPr>
          <p:cNvCxnSpPr/>
          <p:nvPr/>
        </p:nvCxnSpPr>
        <p:spPr bwMode="auto">
          <a:xfrm>
            <a:off x="10686046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7B6F0AD-9D3C-33C8-DA44-B29A7C56889A}"/>
              </a:ext>
            </a:extLst>
          </p:cNvPr>
          <p:cNvCxnSpPr/>
          <p:nvPr/>
        </p:nvCxnSpPr>
        <p:spPr bwMode="auto">
          <a:xfrm>
            <a:off x="11043234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B443EDC-AFC3-861C-1CD9-40B4F6DB2193}"/>
              </a:ext>
            </a:extLst>
          </p:cNvPr>
          <p:cNvCxnSpPr/>
          <p:nvPr/>
        </p:nvCxnSpPr>
        <p:spPr bwMode="auto">
          <a:xfrm>
            <a:off x="11381371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092B0BD-D11E-DB44-3F02-4D7BCF9C874E}"/>
              </a:ext>
            </a:extLst>
          </p:cNvPr>
          <p:cNvCxnSpPr/>
          <p:nvPr/>
        </p:nvCxnSpPr>
        <p:spPr bwMode="auto">
          <a:xfrm>
            <a:off x="11762371" y="3010013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20B1A39E-F3FB-F73C-C75C-F3B69E163D72}"/>
              </a:ext>
            </a:extLst>
          </p:cNvPr>
          <p:cNvSpPr txBox="1"/>
          <p:nvPr/>
        </p:nvSpPr>
        <p:spPr>
          <a:xfrm>
            <a:off x="9804410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8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7D94747-0A2F-FCFE-1E50-884CC488D8E9}"/>
              </a:ext>
            </a:extLst>
          </p:cNvPr>
          <p:cNvSpPr txBox="1"/>
          <p:nvPr/>
        </p:nvSpPr>
        <p:spPr>
          <a:xfrm>
            <a:off x="10010852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7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79DAD9DE-63E6-F8A3-B7D9-FB6C4ACAD757}"/>
              </a:ext>
            </a:extLst>
          </p:cNvPr>
          <p:cNvSpPr txBox="1"/>
          <p:nvPr/>
        </p:nvSpPr>
        <p:spPr>
          <a:xfrm>
            <a:off x="10186565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3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567B5F5-307C-3124-A6C0-DE1FCD7E4C16}"/>
              </a:ext>
            </a:extLst>
          </p:cNvPr>
          <p:cNvSpPr txBox="1"/>
          <p:nvPr/>
        </p:nvSpPr>
        <p:spPr>
          <a:xfrm>
            <a:off x="10481608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5F1AD31-E738-8D86-CC51-FD4B1A11898A}"/>
              </a:ext>
            </a:extLst>
          </p:cNvPr>
          <p:cNvSpPr txBox="1"/>
          <p:nvPr/>
        </p:nvSpPr>
        <p:spPr>
          <a:xfrm>
            <a:off x="10770092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DFB15DA-C07C-E6CF-73EF-E367BB333780}"/>
              </a:ext>
            </a:extLst>
          </p:cNvPr>
          <p:cNvSpPr txBox="1"/>
          <p:nvPr/>
        </p:nvSpPr>
        <p:spPr>
          <a:xfrm>
            <a:off x="11134347" y="3237804"/>
            <a:ext cx="3436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17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B18E54C-447D-FB77-5CAB-70051075817D}"/>
              </a:ext>
            </a:extLst>
          </p:cNvPr>
          <p:cNvSpPr txBox="1"/>
          <p:nvPr/>
        </p:nvSpPr>
        <p:spPr>
          <a:xfrm>
            <a:off x="11553035" y="3237804"/>
            <a:ext cx="229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9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1C939D2-99D0-28E6-ACBC-693CB1616CC2}"/>
              </a:ext>
            </a:extLst>
          </p:cNvPr>
          <p:cNvGrpSpPr/>
          <p:nvPr/>
        </p:nvGrpSpPr>
        <p:grpSpPr>
          <a:xfrm>
            <a:off x="9852040" y="3966443"/>
            <a:ext cx="2165606" cy="448719"/>
            <a:chOff x="3985644" y="4626843"/>
            <a:chExt cx="2165606" cy="448719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24A60F5-AAEB-5CA8-3D01-25FACDA61E47}"/>
                </a:ext>
              </a:extLst>
            </p:cNvPr>
            <p:cNvSpPr txBox="1"/>
            <p:nvPr/>
          </p:nvSpPr>
          <p:spPr>
            <a:xfrm>
              <a:off x="3985644" y="4626843"/>
              <a:ext cx="2165606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/>
                <a:t>TX  RX  NFC  Errors  </a:t>
              </a:r>
              <a:r>
                <a:rPr lang="en-US" sz="800" err="1"/>
                <a:t>CtrlAxi</a:t>
              </a:r>
              <a:r>
                <a:rPr lang="en-US" sz="800"/>
                <a:t>  </a:t>
              </a:r>
              <a:r>
                <a:rPr lang="en-US" sz="800" err="1"/>
                <a:t>DrpAxi</a:t>
              </a:r>
              <a:r>
                <a:rPr lang="en-US" sz="800"/>
                <a:t>  </a:t>
              </a:r>
              <a:r>
                <a:rPr lang="en-US" sz="800" err="1"/>
                <a:t>Misc</a:t>
              </a:r>
              <a:endParaRPr lang="en-US" sz="800"/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9317C3F8-2817-83A2-8967-9F3045E1A91F}"/>
                </a:ext>
              </a:extLst>
            </p:cNvPr>
            <p:cNvSpPr txBox="1"/>
            <p:nvPr/>
          </p:nvSpPr>
          <p:spPr>
            <a:xfrm>
              <a:off x="4478071" y="4813952"/>
              <a:ext cx="11807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Aurora Port #1</a:t>
              </a: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492D9B9-024D-856F-9431-1205FDCEC4DE}"/>
                </a:ext>
              </a:extLst>
            </p:cNvPr>
            <p:cNvSpPr/>
            <p:nvPr/>
          </p:nvSpPr>
          <p:spPr bwMode="auto">
            <a:xfrm>
              <a:off x="4016119" y="4640880"/>
              <a:ext cx="2084643" cy="426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b="1">
                <a:solidFill>
                  <a:srgbClr val="FFFFFF"/>
                </a:solidFill>
              </a:endParaRPr>
            </a:p>
          </p:txBody>
        </p: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EA6800C-35E4-0238-55B9-C9785B51E55E}"/>
              </a:ext>
            </a:extLst>
          </p:cNvPr>
          <p:cNvSpPr/>
          <p:nvPr/>
        </p:nvSpPr>
        <p:spPr bwMode="auto">
          <a:xfrm>
            <a:off x="12366874" y="3988545"/>
            <a:ext cx="313144" cy="42661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C236E3-EEF2-67C4-B7AC-61669FD5A8DA}"/>
              </a:ext>
            </a:extLst>
          </p:cNvPr>
          <p:cNvSpPr txBox="1"/>
          <p:nvPr/>
        </p:nvSpPr>
        <p:spPr>
          <a:xfrm>
            <a:off x="11931651" y="3883899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1F80DD13-E5C8-E1F1-E276-6CC0A24346DF}"/>
              </a:ext>
            </a:extLst>
          </p:cNvPr>
          <p:cNvCxnSpPr>
            <a:cxnSpLocks/>
          </p:cNvCxnSpPr>
          <p:nvPr/>
        </p:nvCxnSpPr>
        <p:spPr bwMode="auto">
          <a:xfrm>
            <a:off x="8693363" y="47334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CA4E079-9A0D-E5EC-B225-9911769E35A8}"/>
              </a:ext>
            </a:extLst>
          </p:cNvPr>
          <p:cNvCxnSpPr>
            <a:cxnSpLocks/>
          </p:cNvCxnSpPr>
          <p:nvPr/>
        </p:nvCxnSpPr>
        <p:spPr bwMode="auto">
          <a:xfrm>
            <a:off x="8698125" y="4923971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01A158F-9AFE-610B-6B3A-D9D01FED4FF8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1097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1BB6BAEC-35DD-3D3D-C050-A4E846842F8E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3002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9C8DEF2B-A537-7E67-029A-3C18C43DE8C6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4526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90388597-6D93-632B-6DA1-B2B088871167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64787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9F82BD2B-C6D0-1EBF-1088-80C20348D39E}"/>
              </a:ext>
            </a:extLst>
          </p:cNvPr>
          <p:cNvCxnSpPr>
            <a:cxnSpLocks/>
          </p:cNvCxnSpPr>
          <p:nvPr/>
        </p:nvCxnSpPr>
        <p:spPr bwMode="auto">
          <a:xfrm>
            <a:off x="8693363" y="5819320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9B948EE6-4573-5C3E-6FD0-B12B31CAD8CA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00505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A3CD6C78-FEAD-0D93-B619-B489E2A2C9A1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2098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053631C7-4F52-BE63-D844-9BBB7A48F376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36224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DCD48C99-9A3A-141B-EEFC-E5A66E975D10}"/>
              </a:ext>
            </a:extLst>
          </p:cNvPr>
          <p:cNvCxnSpPr>
            <a:cxnSpLocks/>
          </p:cNvCxnSpPr>
          <p:nvPr/>
        </p:nvCxnSpPr>
        <p:spPr bwMode="auto">
          <a:xfrm>
            <a:off x="8693363" y="6557508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73D32426-3E15-6BFE-9F4C-0B475B4EF046}"/>
              </a:ext>
            </a:extLst>
          </p:cNvPr>
          <p:cNvSpPr txBox="1"/>
          <p:nvPr/>
        </p:nvSpPr>
        <p:spPr>
          <a:xfrm>
            <a:off x="8467878" y="4612636"/>
            <a:ext cx="385858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2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5</a:t>
            </a:r>
          </a:p>
          <a:p>
            <a:pPr>
              <a:lnSpc>
                <a:spcPct val="150000"/>
              </a:lnSpc>
            </a:pPr>
            <a:r>
              <a:rPr lang="en-US" sz="800"/>
              <a:t>4</a:t>
            </a:r>
          </a:p>
          <a:p>
            <a:pPr>
              <a:lnSpc>
                <a:spcPct val="150000"/>
              </a:lnSpc>
            </a:pPr>
            <a:r>
              <a:rPr lang="en-US" sz="800"/>
              <a:t>6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8</a:t>
            </a:r>
          </a:p>
          <a:p>
            <a:pPr>
              <a:lnSpc>
                <a:spcPct val="150000"/>
              </a:lnSpc>
            </a:pPr>
            <a:r>
              <a:rPr lang="en-US" sz="800"/>
              <a:t>20</a:t>
            </a:r>
          </a:p>
          <a:p>
            <a:pPr>
              <a:lnSpc>
                <a:spcPct val="150000"/>
              </a:lnSpc>
            </a:pPr>
            <a:r>
              <a:rPr lang="en-US" sz="800"/>
              <a:t>3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A51EB24D-CACB-4F72-1679-6FEF13C398D9}"/>
              </a:ext>
            </a:extLst>
          </p:cNvPr>
          <p:cNvSpPr/>
          <p:nvPr/>
        </p:nvSpPr>
        <p:spPr bwMode="auto">
          <a:xfrm>
            <a:off x="9327518" y="7165976"/>
            <a:ext cx="1471147" cy="32402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2938C4B-563E-D05B-1BD4-331054B4C3DB}"/>
              </a:ext>
            </a:extLst>
          </p:cNvPr>
          <p:cNvSpPr txBox="1"/>
          <p:nvPr/>
        </p:nvSpPr>
        <p:spPr>
          <a:xfrm>
            <a:off x="12071792" y="4069628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5E48CF8B-8508-6CF1-A55D-EBD8057BD195}"/>
              </a:ext>
            </a:extLst>
          </p:cNvPr>
          <p:cNvSpPr txBox="1"/>
          <p:nvPr/>
        </p:nvSpPr>
        <p:spPr>
          <a:xfrm>
            <a:off x="9608929" y="7204242"/>
            <a:ext cx="907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#12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436A2ED-D3C5-8C8B-95D9-F448606A1B54}"/>
              </a:ext>
            </a:extLst>
          </p:cNvPr>
          <p:cNvCxnSpPr/>
          <p:nvPr/>
        </p:nvCxnSpPr>
        <p:spPr bwMode="auto">
          <a:xfrm>
            <a:off x="12533896" y="3024050"/>
            <a:ext cx="0" cy="97745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98889DC7-D3CF-A04B-6C64-C43D595451B3}"/>
              </a:ext>
            </a:extLst>
          </p:cNvPr>
          <p:cNvCxnSpPr>
            <a:cxnSpLocks/>
          </p:cNvCxnSpPr>
          <p:nvPr/>
        </p:nvCxnSpPr>
        <p:spPr bwMode="auto">
          <a:xfrm>
            <a:off x="8702887" y="7333796"/>
            <a:ext cx="605581" cy="0"/>
          </a:xfrm>
          <a:prstGeom prst="line">
            <a:avLst/>
          </a:prstGeom>
          <a:solidFill>
            <a:schemeClr val="accent1"/>
          </a:solidFill>
          <a:ln w="63500" cap="flat" cmpd="tri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A3AAA3F-3E82-DDD7-8193-0ED92F754FEA}"/>
              </a:ext>
            </a:extLst>
          </p:cNvPr>
          <p:cNvSpPr/>
          <p:nvPr/>
        </p:nvSpPr>
        <p:spPr bwMode="auto">
          <a:xfrm>
            <a:off x="9055842" y="2563225"/>
            <a:ext cx="3767614" cy="601011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t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Aurora Top VI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391F072-4B89-78BD-5873-6522F48400FF}"/>
              </a:ext>
            </a:extLst>
          </p:cNvPr>
          <p:cNvSpPr txBox="1"/>
          <p:nvPr/>
        </p:nvSpPr>
        <p:spPr>
          <a:xfrm>
            <a:off x="9277725" y="4586539"/>
            <a:ext cx="827621" cy="210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/>
              <a:t>LmkI2C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LmkPdn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LmkGpio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LmkStatus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Ipass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PortExp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/>
              <a:t>Mgt</a:t>
            </a:r>
          </a:p>
          <a:p>
            <a:pPr>
              <a:lnSpc>
                <a:spcPct val="150000"/>
              </a:lnSpc>
            </a:pPr>
            <a:r>
              <a:rPr lang="en-US" sz="800" err="1"/>
              <a:t>HostAxi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DiagramAxi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ClipAxi</a:t>
            </a:r>
            <a:endParaRPr lang="en-US" sz="800"/>
          </a:p>
          <a:p>
            <a:pPr>
              <a:lnSpc>
                <a:spcPct val="150000"/>
              </a:lnSpc>
            </a:pPr>
            <a:r>
              <a:rPr lang="en-US" sz="800" err="1"/>
              <a:t>Misc</a:t>
            </a:r>
            <a:endParaRPr lang="en-US" sz="80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DF0CE8A-CF21-FBEC-804D-9BB89B31599B}"/>
              </a:ext>
            </a:extLst>
          </p:cNvPr>
          <p:cNvSpPr/>
          <p:nvPr/>
        </p:nvSpPr>
        <p:spPr bwMode="auto">
          <a:xfrm>
            <a:off x="9304949" y="4623372"/>
            <a:ext cx="1512767" cy="224732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36A81A2-F559-3C28-6E98-B18769441857}"/>
              </a:ext>
            </a:extLst>
          </p:cNvPr>
          <p:cNvSpPr txBox="1"/>
          <p:nvPr/>
        </p:nvSpPr>
        <p:spPr>
          <a:xfrm>
            <a:off x="9833907" y="5490941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Aurora Port </a:t>
            </a:r>
          </a:p>
          <a:p>
            <a:pPr algn="ctr"/>
            <a:r>
              <a:rPr lang="en-US" sz="1050"/>
              <a:t>#1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73A0DB4-1104-8E6A-78F8-FEFFF308F8B8}"/>
              </a:ext>
            </a:extLst>
          </p:cNvPr>
          <p:cNvSpPr txBox="1"/>
          <p:nvPr/>
        </p:nvSpPr>
        <p:spPr>
          <a:xfrm>
            <a:off x="9795874" y="6685587"/>
            <a:ext cx="503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1714B7-D88B-10E8-7D2A-D4C3F6CF572C}"/>
              </a:ext>
            </a:extLst>
          </p:cNvPr>
          <p:cNvSpPr txBox="1"/>
          <p:nvPr/>
        </p:nvSpPr>
        <p:spPr>
          <a:xfrm>
            <a:off x="10277804" y="2659105"/>
            <a:ext cx="1558770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Aurora IDL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00FA0-6C3B-70C9-834D-32F47535CB3C}"/>
              </a:ext>
            </a:extLst>
          </p:cNvPr>
          <p:cNvSpPr txBox="1"/>
          <p:nvPr/>
        </p:nvSpPr>
        <p:spPr>
          <a:xfrm>
            <a:off x="3661877" y="2649485"/>
            <a:ext cx="1558770" cy="3693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/>
              <a:t>Aurora IDL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40CAA43-C569-FDF6-68CE-27F31617955B}"/>
              </a:ext>
            </a:extLst>
          </p:cNvPr>
          <p:cNvCxnSpPr>
            <a:cxnSpLocks/>
            <a:stCxn id="195" idx="1"/>
            <a:endCxn id="150" idx="3"/>
          </p:cNvCxnSpPr>
          <p:nvPr/>
        </p:nvCxnSpPr>
        <p:spPr bwMode="auto">
          <a:xfrm rot="10800000" flipV="1">
            <a:off x="7756350" y="2863731"/>
            <a:ext cx="1299493" cy="1719464"/>
          </a:xfrm>
          <a:prstGeom prst="bentConnector3">
            <a:avLst>
              <a:gd name="adj1" fmla="val 64073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7CD6D2B-8C14-94FA-56D5-55B3F7B55683}"/>
              </a:ext>
            </a:extLst>
          </p:cNvPr>
          <p:cNvSpPr txBox="1"/>
          <p:nvPr/>
        </p:nvSpPr>
        <p:spPr>
          <a:xfrm>
            <a:off x="8136957" y="2879039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Host Interface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C81732-6240-BBF9-2FEF-263374192C4E}"/>
              </a:ext>
            </a:extLst>
          </p:cNvPr>
          <p:cNvSpPr/>
          <p:nvPr/>
        </p:nvSpPr>
        <p:spPr bwMode="auto">
          <a:xfrm>
            <a:off x="936082" y="2634022"/>
            <a:ext cx="631960" cy="122559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Fixed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Logic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9D7212D-AC9A-FF1F-FE5C-8872B45275FD}"/>
              </a:ext>
            </a:extLst>
          </p:cNvPr>
          <p:cNvCxnSpPr>
            <a:cxnSpLocks/>
            <a:stCxn id="29" idx="1"/>
            <a:endCxn id="18" idx="3"/>
          </p:cNvCxnSpPr>
          <p:nvPr/>
        </p:nvCxnSpPr>
        <p:spPr bwMode="auto">
          <a:xfrm rot="10800000" flipV="1">
            <a:off x="1173674" y="2863731"/>
            <a:ext cx="1299493" cy="1719464"/>
          </a:xfrm>
          <a:prstGeom prst="bentConnector3">
            <a:avLst>
              <a:gd name="adj1" fmla="val 59675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0698F2D-C406-5A56-15A5-A84D1CE400A0}"/>
              </a:ext>
            </a:extLst>
          </p:cNvPr>
          <p:cNvSpPr txBox="1"/>
          <p:nvPr/>
        </p:nvSpPr>
        <p:spPr>
          <a:xfrm>
            <a:off x="1559715" y="2965617"/>
            <a:ext cx="9076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/>
              <a:t>Host Interface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69CE066-9BBA-DD84-3CA8-BF4B7775CCAE}"/>
              </a:ext>
            </a:extLst>
          </p:cNvPr>
          <p:cNvSpPr/>
          <p:nvPr/>
        </p:nvSpPr>
        <p:spPr bwMode="auto">
          <a:xfrm>
            <a:off x="10416314" y="1351674"/>
            <a:ext cx="1569779" cy="691713"/>
          </a:xfrm>
          <a:prstGeom prst="wedgeRectCallout">
            <a:avLst>
              <a:gd name="adj1" fmla="val -21758"/>
              <a:gd name="adj2" fmla="val 115665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solidFill>
                  <a:srgbClr val="FFFFFF"/>
                </a:solidFill>
              </a:rPr>
              <a:t>Reuse LV Window Code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FF8238D-B509-421E-A76E-9478B3A7B428}"/>
              </a:ext>
            </a:extLst>
          </p:cNvPr>
          <p:cNvSpPr/>
          <p:nvPr/>
        </p:nvSpPr>
        <p:spPr bwMode="auto">
          <a:xfrm>
            <a:off x="12366874" y="5430076"/>
            <a:ext cx="1714337" cy="1233521"/>
          </a:xfrm>
          <a:prstGeom prst="wedgeRectCallout">
            <a:avLst>
              <a:gd name="adj1" fmla="val -80449"/>
              <a:gd name="adj2" fmla="val -21757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</a:rPr>
              <a:t>Reuse Aurora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solidFill>
                  <a:srgbClr val="FFFFFF"/>
                </a:solidFill>
              </a:rPr>
              <a:t>CLIP Code</a:t>
            </a:r>
          </a:p>
        </p:txBody>
      </p:sp>
    </p:spTree>
    <p:extLst>
      <p:ext uri="{BB962C8B-B14F-4D97-AF65-F5344CB8AC3E}">
        <p14:creationId xmlns:p14="http://schemas.microsoft.com/office/powerpoint/2010/main" val="3461160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AFEEEC7-FA39-2D4D-07F5-BE43E1997716}"/>
              </a:ext>
            </a:extLst>
          </p:cNvPr>
          <p:cNvGrpSpPr/>
          <p:nvPr/>
        </p:nvGrpSpPr>
        <p:grpSpPr>
          <a:xfrm>
            <a:off x="1932444" y="1515391"/>
            <a:ext cx="4868447" cy="4088054"/>
            <a:chOff x="1018044" y="1098423"/>
            <a:chExt cx="6297156" cy="52877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BB15D23-FA6A-1B54-278A-3E566A3BE9B8}"/>
                </a:ext>
              </a:extLst>
            </p:cNvPr>
            <p:cNvSpPr/>
            <p:nvPr/>
          </p:nvSpPr>
          <p:spPr bwMode="auto">
            <a:xfrm>
              <a:off x="1417533" y="1098423"/>
              <a:ext cx="5897667" cy="5287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solidFill>
                    <a:schemeClr val="accent1">
                      <a:lumMod val="50000"/>
                    </a:schemeClr>
                  </a:solidFill>
                </a:rPr>
                <a:t>HDL TOP LEVEL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10F2B43-FB1F-B816-FD5B-9119B45BA787}"/>
                </a:ext>
              </a:extLst>
            </p:cNvPr>
            <p:cNvSpPr/>
            <p:nvPr/>
          </p:nvSpPr>
          <p:spPr bwMode="auto">
            <a:xfrm>
              <a:off x="5347700" y="1709174"/>
              <a:ext cx="1380398" cy="272603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solidFill>
                    <a:schemeClr val="accent1">
                      <a:lumMod val="50000"/>
                    </a:schemeClr>
                  </a:solidFill>
                </a:rPr>
                <a:t>The Window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B04BC3-6254-8358-FCA3-ADE84082D414}"/>
                </a:ext>
              </a:extLst>
            </p:cNvPr>
            <p:cNvSpPr/>
            <p:nvPr/>
          </p:nvSpPr>
          <p:spPr bwMode="auto">
            <a:xfrm>
              <a:off x="1018044" y="3223878"/>
              <a:ext cx="765229" cy="6764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4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PCIe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IO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3D4113-7DEB-A35B-8206-5F4A56A80562}"/>
                </a:ext>
              </a:extLst>
            </p:cNvPr>
            <p:cNvSpPr/>
            <p:nvPr/>
          </p:nvSpPr>
          <p:spPr bwMode="auto">
            <a:xfrm>
              <a:off x="1018044" y="4408996"/>
              <a:ext cx="765229" cy="6764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accent4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Board IO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F7A8E1-5575-1CF4-7F26-C98CFB2D2F3C}"/>
                </a:ext>
              </a:extLst>
            </p:cNvPr>
            <p:cNvSpPr/>
            <p:nvPr/>
          </p:nvSpPr>
          <p:spPr bwMode="auto">
            <a:xfrm>
              <a:off x="2020478" y="1678779"/>
              <a:ext cx="1380398" cy="12255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accent4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Timing Engine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065498-6440-ED9B-E2AB-17688D5D443D}"/>
                </a:ext>
              </a:extLst>
            </p:cNvPr>
            <p:cNvSpPr/>
            <p:nvPr/>
          </p:nvSpPr>
          <p:spPr bwMode="auto">
            <a:xfrm>
              <a:off x="2020478" y="3223878"/>
              <a:ext cx="1380398" cy="12255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accent4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Host Interface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9B7203-DA1F-6B3B-4076-A0EE374CA5FB}"/>
                </a:ext>
              </a:extLst>
            </p:cNvPr>
            <p:cNvSpPr/>
            <p:nvPr/>
          </p:nvSpPr>
          <p:spPr bwMode="auto">
            <a:xfrm>
              <a:off x="2020478" y="4712432"/>
              <a:ext cx="1380398" cy="12255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accent4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Fixed Logic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4642A9-A84E-94D2-4C95-9DBF3CCEE7B7}"/>
                </a:ext>
              </a:extLst>
            </p:cNvPr>
            <p:cNvSpPr/>
            <p:nvPr/>
          </p:nvSpPr>
          <p:spPr bwMode="auto">
            <a:xfrm>
              <a:off x="3684089" y="3209618"/>
              <a:ext cx="1380398" cy="12255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accent4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Sasquatch IO Buffers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FC1CBF-74DE-6FFD-5E97-B60F27D78140}"/>
                </a:ext>
              </a:extLst>
            </p:cNvPr>
            <p:cNvSpPr/>
            <p:nvPr/>
          </p:nvSpPr>
          <p:spPr bwMode="auto">
            <a:xfrm>
              <a:off x="3684089" y="1709174"/>
              <a:ext cx="1380398" cy="12255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accent4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IO Reference 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Clock Select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583174-E5D9-2201-BF9B-DB9E4269ABD8}"/>
                </a:ext>
              </a:extLst>
            </p:cNvPr>
            <p:cNvSpPr/>
            <p:nvPr/>
          </p:nvSpPr>
          <p:spPr bwMode="auto">
            <a:xfrm>
              <a:off x="3684089" y="4719985"/>
              <a:ext cx="1380398" cy="12255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accent4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Sasquatch DRAM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10C8BD-A7D2-61E7-C691-05E4BAFD41E8}"/>
                </a:ext>
              </a:extLst>
            </p:cNvPr>
            <p:cNvSpPr/>
            <p:nvPr/>
          </p:nvSpPr>
          <p:spPr bwMode="auto">
            <a:xfrm>
              <a:off x="5347700" y="4719985"/>
              <a:ext cx="1380398" cy="12255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accent4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DRAM 2DP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D244063-BC48-7D38-542F-EC784FCF9A4B}"/>
                </a:ext>
              </a:extLst>
            </p:cNvPr>
            <p:cNvSpPr/>
            <p:nvPr/>
          </p:nvSpPr>
          <p:spPr bwMode="auto">
            <a:xfrm>
              <a:off x="5496096" y="3346810"/>
              <a:ext cx="1015249" cy="78397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solidFill>
                    <a:schemeClr val="accent1">
                      <a:lumMod val="50000"/>
                    </a:schemeClr>
                  </a:solidFill>
                </a:rPr>
                <a:t>The CLIPs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CD35B1D-B07F-743E-AF2F-1D994048BDE3}"/>
                </a:ext>
              </a:extLst>
            </p:cNvPr>
            <p:cNvSpPr/>
            <p:nvPr/>
          </p:nvSpPr>
          <p:spPr bwMode="auto">
            <a:xfrm>
              <a:off x="5463976" y="2120402"/>
              <a:ext cx="1015249" cy="78397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 wrap="square" rtlCol="0" anchor="t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solidFill>
                    <a:schemeClr val="accent1">
                      <a:lumMod val="50000"/>
                    </a:schemeClr>
                  </a:solidFill>
                </a:rPr>
                <a:t>The VI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216109"/>
      </p:ext>
    </p:extLst>
  </p:cSld>
  <p:clrMapOvr>
    <a:masterClrMapping/>
  </p:clrMapOvr>
</p:sld>
</file>

<file path=ppt/theme/theme1.xml><?xml version="1.0" encoding="utf-8"?>
<a:theme xmlns:a="http://schemas.openxmlformats.org/drawingml/2006/main" name="Corp_Template_1">
  <a:themeElements>
    <a:clrScheme name="2020 Corporate Colors">
      <a:dk1>
        <a:srgbClr val="044123"/>
      </a:dk1>
      <a:lt1>
        <a:srgbClr val="FFFFFF"/>
      </a:lt1>
      <a:dk2>
        <a:srgbClr val="00B777"/>
      </a:dk2>
      <a:lt2>
        <a:srgbClr val="CCDBC8"/>
      </a:lt2>
      <a:accent1>
        <a:srgbClr val="32EB95"/>
      </a:accent1>
      <a:accent2>
        <a:srgbClr val="3BB3E6"/>
      </a:accent2>
      <a:accent3>
        <a:srgbClr val="FFC50A"/>
      </a:accent3>
      <a:accent4>
        <a:srgbClr val="EF453E"/>
      </a:accent4>
      <a:accent5>
        <a:srgbClr val="8E78B7"/>
      </a:accent5>
      <a:accent6>
        <a:srgbClr val="00ACA6"/>
      </a:accent6>
      <a:hlink>
        <a:srgbClr val="044123"/>
      </a:hlink>
      <a:folHlink>
        <a:srgbClr val="044123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12700">
          <a:noFill/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 err="1">
            <a:solidFill>
              <a:schemeClr val="bg2">
                <a:lumMod val="25000"/>
              </a:schemeClr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>
              <a:lumMod val="25000"/>
            </a:schemeClr>
          </a:solidFill>
          <a:headEnd type="arrow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noAutofit/>
      </a:bodyPr>
      <a:lstStyle>
        <a:defPPr algn="l">
          <a:defRPr sz="1100" dirty="0" err="1" smtClean="0">
            <a:solidFill>
              <a:schemeClr val="tx1"/>
            </a:solidFill>
            <a:latin typeface="+mn-lt"/>
            <a:cs typeface="Consolas" panose="020B0609020204030204" pitchFamily="49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Template_1" id="{6C4460BB-B5A3-4DB7-A048-D2DAFF3B19EB}" vid="{B57DDCEA-1915-43A1-9B4F-41C48F2FF880}"/>
    </a:ext>
  </a:extLst>
</a:theme>
</file>

<file path=ppt/theme/theme2.xml><?xml version="1.0" encoding="utf-8"?>
<a:theme xmlns:a="http://schemas.openxmlformats.org/drawingml/2006/main" name="NImerson">
  <a:themeElements>
    <a:clrScheme name="NI-EMR Template 2023">
      <a:dk1>
        <a:srgbClr val="000000"/>
      </a:dk1>
      <a:lt1>
        <a:srgbClr val="FFFFFF"/>
      </a:lt1>
      <a:dk2>
        <a:srgbClr val="003324"/>
      </a:dk2>
      <a:lt2>
        <a:srgbClr val="ECECED"/>
      </a:lt2>
      <a:accent1>
        <a:srgbClr val="00AD7C"/>
      </a:accent1>
      <a:accent2>
        <a:srgbClr val="1B2451"/>
      </a:accent2>
      <a:accent3>
        <a:srgbClr val="3CB3E7"/>
      </a:accent3>
      <a:accent4>
        <a:srgbClr val="F5D300"/>
      </a:accent4>
      <a:accent5>
        <a:srgbClr val="E35B38"/>
      </a:accent5>
      <a:accent6>
        <a:srgbClr val="7CCF8B"/>
      </a:accent6>
      <a:hlink>
        <a:srgbClr val="00AD7C"/>
      </a:hlink>
      <a:folHlink>
        <a:srgbClr val="003324"/>
      </a:folHlink>
    </a:clrScheme>
    <a:fontScheme name="EMR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  <a:effectLst/>
      </a:spPr>
      <a:bodyPr wrap="square"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b="1" dirty="0">
            <a:solidFill>
              <a:srgbClr val="FFFFFF"/>
            </a:solidFill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merson" id="{B20D2B97-1DE7-E24B-9FD2-BAD39C083E31}" vid="{8DC218EC-4C05-2E44-8FAC-63AFE4635633}"/>
    </a:ext>
  </a:extLst>
</a:theme>
</file>

<file path=ppt/theme/theme3.xml><?xml version="1.0" encoding="utf-8"?>
<a:theme xmlns:a="http://schemas.openxmlformats.org/drawingml/2006/main" name="2_NI Template 2023">
  <a:themeElements>
    <a:clrScheme name="NI-EMR Template 2023">
      <a:dk1>
        <a:srgbClr val="000000"/>
      </a:dk1>
      <a:lt1>
        <a:srgbClr val="FFFFFF"/>
      </a:lt1>
      <a:dk2>
        <a:srgbClr val="003324"/>
      </a:dk2>
      <a:lt2>
        <a:srgbClr val="ECECED"/>
      </a:lt2>
      <a:accent1>
        <a:srgbClr val="00AD7C"/>
      </a:accent1>
      <a:accent2>
        <a:srgbClr val="1B2451"/>
      </a:accent2>
      <a:accent3>
        <a:srgbClr val="3CB3E7"/>
      </a:accent3>
      <a:accent4>
        <a:srgbClr val="F5D300"/>
      </a:accent4>
      <a:accent5>
        <a:srgbClr val="E35B38"/>
      </a:accent5>
      <a:accent6>
        <a:srgbClr val="7CCF8B"/>
      </a:accent6>
      <a:hlink>
        <a:srgbClr val="00AD7C"/>
      </a:hlink>
      <a:folHlink>
        <a:srgbClr val="003324"/>
      </a:folHlink>
    </a:clrScheme>
    <a:fontScheme name="EMR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>
          <a:noFill/>
          <a:round/>
          <a:headEnd/>
          <a:tailEnd/>
        </a:ln>
        <a:effectLst/>
      </a:spPr>
      <a:bodyPr wrap="square" rtlCol="0" anchor="ctr"/>
      <a:lstStyle>
        <a:defPPr algn="ctr" eaLnBrk="0" fontAlgn="base" hangingPunct="0">
          <a:spcBef>
            <a:spcPct val="0"/>
          </a:spcBef>
          <a:spcAft>
            <a:spcPct val="0"/>
          </a:spcAft>
          <a:defRPr b="1" dirty="0">
            <a:solidFill>
              <a:srgbClr val="FFFFFF"/>
            </a:solidFill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I_corporate_template_v5" id="{532341B9-1BCC-D94A-A68A-2F1060A692EA}" vid="{29C0F82C-8EC6-3540-92F2-C2832B2072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600C030-B628-4C6F-B085-4F22D991206A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FD86175B2A3D41928890ED673A460E" ma:contentTypeVersion="19" ma:contentTypeDescription="Create a new document." ma:contentTypeScope="" ma:versionID="04317aba2ee80f46d42ca1b416ae5dbe">
  <xsd:schema xmlns:xsd="http://www.w3.org/2001/XMLSchema" xmlns:xs="http://www.w3.org/2001/XMLSchema" xmlns:p="http://schemas.microsoft.com/office/2006/metadata/properties" xmlns:ns2="a5584929-703c-48cf-a626-f588939f353f" xmlns:ns3="1673fab0-1fff-481d-a9a5-e0537791c242" targetNamespace="http://schemas.microsoft.com/office/2006/metadata/properties" ma:root="true" ma:fieldsID="1025e27565f3c1bf05200897bea69f7a" ns2:_="" ns3:_="">
    <xsd:import namespace="a5584929-703c-48cf-a626-f588939f353f"/>
    <xsd:import namespace="1673fab0-1fff-481d-a9a5-e0537791c24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Asset_Typ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84929-703c-48cf-a626-f588939f35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Asset_Type" ma:index="17" nillable="true" ma:displayName="Asset_Type" ma:internalName="Asset_Type">
      <xsd:simpleType>
        <xsd:restriction base="dms:Text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15d34d70-d8b5-4d24-889f-c4982dcd59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73fab0-1fff-481d-a9a5-e0537791c24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c82b09c7-6211-442a-a113-11fba9da503f}" ma:internalName="TaxCatchAll" ma:showField="CatchAllData" ma:web="1673fab0-1fff-481d-a9a5-e0537791c2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673fab0-1fff-481d-a9a5-e0537791c242" xsi:nil="true"/>
    <lcf76f155ced4ddcb4097134ff3c332f xmlns="a5584929-703c-48cf-a626-f588939f353f">
      <Terms xmlns="http://schemas.microsoft.com/office/infopath/2007/PartnerControls"/>
    </lcf76f155ced4ddcb4097134ff3c332f>
    <Asset_Type xmlns="a5584929-703c-48cf-a626-f588939f353f" xsi:nil="true"/>
  </documentManagement>
</p:properties>
</file>

<file path=customXml/itemProps1.xml><?xml version="1.0" encoding="utf-8"?>
<ds:datastoreItem xmlns:ds="http://schemas.openxmlformats.org/officeDocument/2006/customXml" ds:itemID="{9913C9BD-3DCC-4489-B192-3BF842DB36C1}">
  <ds:schemaRefs>
    <ds:schemaRef ds:uri="1673fab0-1fff-481d-a9a5-e0537791c242"/>
    <ds:schemaRef ds:uri="a5584929-703c-48cf-a626-f588939f35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CBB35F-53FC-4076-8459-961BE0C9D4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1C1633-800C-49A1-B5C6-B24C04AC600E}">
  <ds:schemaRefs>
    <ds:schemaRef ds:uri="1673fab0-1fff-481d-a9a5-e0537791c242"/>
    <ds:schemaRef ds:uri="a5584929-703c-48cf-a626-f588939f35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18092</TotalTime>
  <Words>190</Words>
  <Application>Microsoft Office PowerPoint</Application>
  <PresentationFormat>Custom</PresentationFormat>
  <Paragraphs>119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Helvetica Neue Light</vt:lpstr>
      <vt:lpstr>Consolas</vt:lpstr>
      <vt:lpstr>Arial Narrow</vt:lpstr>
      <vt:lpstr>Arial</vt:lpstr>
      <vt:lpstr>Wingdings</vt:lpstr>
      <vt:lpstr>Times New Roman</vt:lpstr>
      <vt:lpstr>Arial Black</vt:lpstr>
      <vt:lpstr>Corp_Template_1</vt:lpstr>
      <vt:lpstr>NImerson</vt:lpstr>
      <vt:lpstr>2_NI Template 2023</vt:lpstr>
      <vt:lpstr>Diagrams</vt:lpstr>
      <vt:lpstr>PXIe-7903 Aurora HDL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 PowerPoint Template</dc:title>
  <dc:creator>Salvador Santolucito</dc:creator>
  <cp:lastModifiedBy>Santolucito, Salvador</cp:lastModifiedBy>
  <cp:revision>4</cp:revision>
  <dcterms:created xsi:type="dcterms:W3CDTF">2023-03-15T18:55:24Z</dcterms:created>
  <dcterms:modified xsi:type="dcterms:W3CDTF">2025-09-25T16:34:38Z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38901aa-f724-46bf-bb4f-aef09392934b_Enabled">
    <vt:lpwstr>true</vt:lpwstr>
  </property>
  <property fmtid="{D5CDD505-2E9C-101B-9397-08002B2CF9AE}" pid="3" name="MSIP_Label_d38901aa-f724-46bf-bb4f-aef09392934b_SetDate">
    <vt:lpwstr>2023-03-15T18:55:49Z</vt:lpwstr>
  </property>
  <property fmtid="{D5CDD505-2E9C-101B-9397-08002B2CF9AE}" pid="4" name="MSIP_Label_d38901aa-f724-46bf-bb4f-aef09392934b_Method">
    <vt:lpwstr>Standard</vt:lpwstr>
  </property>
  <property fmtid="{D5CDD505-2E9C-101B-9397-08002B2CF9AE}" pid="5" name="MSIP_Label_d38901aa-f724-46bf-bb4f-aef09392934b_Name">
    <vt:lpwstr>Internal - No Label</vt:lpwstr>
  </property>
  <property fmtid="{D5CDD505-2E9C-101B-9397-08002B2CF9AE}" pid="6" name="MSIP_Label_d38901aa-f724-46bf-bb4f-aef09392934b_SiteId">
    <vt:lpwstr>eb06985d-06ca-4a17-81da-629ab99f6505</vt:lpwstr>
  </property>
  <property fmtid="{D5CDD505-2E9C-101B-9397-08002B2CF9AE}" pid="7" name="MSIP_Label_d38901aa-f724-46bf-bb4f-aef09392934b_ActionId">
    <vt:lpwstr>240b1d52-07cf-4687-856f-0816d0207de8</vt:lpwstr>
  </property>
  <property fmtid="{D5CDD505-2E9C-101B-9397-08002B2CF9AE}" pid="8" name="MSIP_Label_d38901aa-f724-46bf-bb4f-aef09392934b_ContentBits">
    <vt:lpwstr>0</vt:lpwstr>
  </property>
  <property fmtid="{D5CDD505-2E9C-101B-9397-08002B2CF9AE}" pid="9" name="ContentTypeId">
    <vt:lpwstr>0x0101001FFD86175B2A3D41928890ED673A460E</vt:lpwstr>
  </property>
  <property fmtid="{D5CDD505-2E9C-101B-9397-08002B2CF9AE}" pid="10" name="MSIP_Label_76122db4-a595-414e-9ece-6adfb473e1a0_Enabled">
    <vt:lpwstr>true</vt:lpwstr>
  </property>
  <property fmtid="{D5CDD505-2E9C-101B-9397-08002B2CF9AE}" pid="11" name="MSIP_Label_76122db4-a595-414e-9ece-6adfb473e1a0_SetDate">
    <vt:lpwstr>2023-11-10T19:10:10Z</vt:lpwstr>
  </property>
  <property fmtid="{D5CDD505-2E9C-101B-9397-08002B2CF9AE}" pid="12" name="MSIP_Label_76122db4-a595-414e-9ece-6adfb473e1a0_Method">
    <vt:lpwstr>Standard</vt:lpwstr>
  </property>
  <property fmtid="{D5CDD505-2E9C-101B-9397-08002B2CF9AE}" pid="13" name="MSIP_Label_76122db4-a595-414e-9ece-6adfb473e1a0_Name">
    <vt:lpwstr>Internal</vt:lpwstr>
  </property>
  <property fmtid="{D5CDD505-2E9C-101B-9397-08002B2CF9AE}" pid="14" name="MSIP_Label_76122db4-a595-414e-9ece-6adfb473e1a0_SiteId">
    <vt:lpwstr>87ba1f9a-44cd-43a6-b008-6fdb45a5204e</vt:lpwstr>
  </property>
  <property fmtid="{D5CDD505-2E9C-101B-9397-08002B2CF9AE}" pid="15" name="MSIP_Label_76122db4-a595-414e-9ece-6adfb473e1a0_ActionId">
    <vt:lpwstr>1455eefa-e3cd-4361-9724-378bb483f975</vt:lpwstr>
  </property>
  <property fmtid="{D5CDD505-2E9C-101B-9397-08002B2CF9AE}" pid="16" name="MSIP_Label_76122db4-a595-414e-9ece-6adfb473e1a0_ContentBits">
    <vt:lpwstr>2</vt:lpwstr>
  </property>
  <property fmtid="{D5CDD505-2E9C-101B-9397-08002B2CF9AE}" pid="17" name="ClassificationContentMarkingFooterLocations">
    <vt:lpwstr>NI Template 2023:7</vt:lpwstr>
  </property>
  <property fmtid="{D5CDD505-2E9C-101B-9397-08002B2CF9AE}" pid="18" name="ClassificationContentMarkingFooterText">
    <vt:lpwstr>INTERNAL - NI CONFIDENTIAL</vt:lpwstr>
  </property>
  <property fmtid="{D5CDD505-2E9C-101B-9397-08002B2CF9AE}" pid="19" name="MediaServiceImageTags">
    <vt:lpwstr/>
  </property>
</Properties>
</file>